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2" r:id="rId1"/>
  </p:sldMasterIdLst>
  <p:notesMasterIdLst>
    <p:notesMasterId r:id="rId8"/>
  </p:notesMasterIdLst>
  <p:handoutMasterIdLst>
    <p:handoutMasterId r:id="rId9"/>
  </p:handoutMasterIdLst>
  <p:sldIdLst>
    <p:sldId id="3140" r:id="rId2"/>
    <p:sldId id="3141" r:id="rId3"/>
    <p:sldId id="1380" r:id="rId4"/>
    <p:sldId id="334" r:id="rId5"/>
    <p:sldId id="3142" r:id="rId6"/>
    <p:sldId id="3143" r:id="rId7"/>
  </p:sldIdLst>
  <p:sldSz cx="13004800" cy="9753600"/>
  <p:notesSz cx="6858000" cy="9144000"/>
  <p:defaultTextStyle>
    <a:defPPr marL="0" marR="0" indent="0" algn="l" defTabSz="914307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14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577" algn="ctr" defTabSz="58414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152" algn="ctr" defTabSz="58414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729" algn="ctr" defTabSz="58414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307" algn="ctr" defTabSz="58414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2883" algn="ctr" defTabSz="58414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460" algn="ctr" defTabSz="58414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038" algn="ctr" defTabSz="58414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612" algn="ctr" defTabSz="58414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modifyVerifier cryptProviderType="rsaFull" cryptAlgorithmClass="hash" cryptAlgorithmType="typeAny" cryptAlgorithmSid="4" spinCount="100000" saltData="98CBup4Ne00/jUYqDjf/pA==" hashData="JWH9gLINcNtHPEm9wc3eSfoqmc8="/>
  <p:extLst>
    <p:ext uri="{EFAFB233-063F-42B5-8137-9DF3F51BA10A}">
      <p15:sldGuideLst xmlns:p15="http://schemas.microsoft.com/office/powerpoint/2012/main">
        <p15:guide id="1" orient="horz" pos="3072">
          <p15:clr>
            <a:srgbClr val="A4A3A4"/>
          </p15:clr>
        </p15:guide>
        <p15:guide id="2" pos="40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FF6600"/>
    <a:srgbClr val="594F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8EC20E35-A176-4012-BC5E-935CFFF8708E}" styleName="Stile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695" autoAdjust="0"/>
    <p:restoredTop sz="99667" autoAdjust="0"/>
  </p:normalViewPr>
  <p:slideViewPr>
    <p:cSldViewPr>
      <p:cViewPr varScale="1">
        <p:scale>
          <a:sx n="81" d="100"/>
          <a:sy n="81" d="100"/>
        </p:scale>
        <p:origin x="1734" y="60"/>
      </p:cViewPr>
      <p:guideLst>
        <p:guide orient="horz" pos="3072"/>
        <p:guide pos="4096"/>
      </p:guideLst>
    </p:cSldViewPr>
  </p:slideViewPr>
  <p:outlineViewPr>
    <p:cViewPr>
      <p:scale>
        <a:sx n="33" d="100"/>
        <a:sy n="33" d="100"/>
      </p:scale>
      <p:origin x="0" y="4440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it-IT"/>
              <a:t>Tutti i diritti sono riservati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25BED2-E1B9-4198-B970-3718EF0B49E7}" type="datetimeFigureOut">
              <a:rPr lang="it-IT" smtClean="0"/>
              <a:t>13/08/2020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it-IT"/>
              <a:t>Tutti i diritti sono riservati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868A57-3B10-4409-B8E1-D631AD677FB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68514819"/>
      </p:ext>
    </p:extLst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6" name="Shape 12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50815194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defTabSz="457152" latinLnBrk="0">
      <a:lnSpc>
        <a:spcPct val="117999"/>
      </a:lnSpc>
      <a:defRPr sz="2100">
        <a:latin typeface="Helvetica Neue"/>
        <a:ea typeface="Helvetica Neue"/>
        <a:cs typeface="Helvetica Neue"/>
        <a:sym typeface="Helvetica Neue"/>
      </a:defRPr>
    </a:lvl1pPr>
    <a:lvl2pPr indent="228577" defTabSz="457152" latinLnBrk="0">
      <a:lnSpc>
        <a:spcPct val="117999"/>
      </a:lnSpc>
      <a:defRPr sz="2100">
        <a:latin typeface="Helvetica Neue"/>
        <a:ea typeface="Helvetica Neue"/>
        <a:cs typeface="Helvetica Neue"/>
        <a:sym typeface="Helvetica Neue"/>
      </a:defRPr>
    </a:lvl2pPr>
    <a:lvl3pPr indent="457152" defTabSz="457152" latinLnBrk="0">
      <a:lnSpc>
        <a:spcPct val="117999"/>
      </a:lnSpc>
      <a:defRPr sz="2100">
        <a:latin typeface="Helvetica Neue"/>
        <a:ea typeface="Helvetica Neue"/>
        <a:cs typeface="Helvetica Neue"/>
        <a:sym typeface="Helvetica Neue"/>
      </a:defRPr>
    </a:lvl3pPr>
    <a:lvl4pPr indent="685729" defTabSz="457152" latinLnBrk="0">
      <a:lnSpc>
        <a:spcPct val="117999"/>
      </a:lnSpc>
      <a:defRPr sz="2100">
        <a:latin typeface="Helvetica Neue"/>
        <a:ea typeface="Helvetica Neue"/>
        <a:cs typeface="Helvetica Neue"/>
        <a:sym typeface="Helvetica Neue"/>
      </a:defRPr>
    </a:lvl4pPr>
    <a:lvl5pPr indent="914307" defTabSz="457152" latinLnBrk="0">
      <a:lnSpc>
        <a:spcPct val="117999"/>
      </a:lnSpc>
      <a:defRPr sz="2100">
        <a:latin typeface="Helvetica Neue"/>
        <a:ea typeface="Helvetica Neue"/>
        <a:cs typeface="Helvetica Neue"/>
        <a:sym typeface="Helvetica Neue"/>
      </a:defRPr>
    </a:lvl5pPr>
    <a:lvl6pPr indent="1142883" defTabSz="457152" latinLnBrk="0">
      <a:lnSpc>
        <a:spcPct val="117999"/>
      </a:lnSpc>
      <a:defRPr sz="2100">
        <a:latin typeface="Helvetica Neue"/>
        <a:ea typeface="Helvetica Neue"/>
        <a:cs typeface="Helvetica Neue"/>
        <a:sym typeface="Helvetica Neue"/>
      </a:defRPr>
    </a:lvl6pPr>
    <a:lvl7pPr indent="1371460" defTabSz="457152" latinLnBrk="0">
      <a:lnSpc>
        <a:spcPct val="117999"/>
      </a:lnSpc>
      <a:defRPr sz="2100">
        <a:latin typeface="Helvetica Neue"/>
        <a:ea typeface="Helvetica Neue"/>
        <a:cs typeface="Helvetica Neue"/>
        <a:sym typeface="Helvetica Neue"/>
      </a:defRPr>
    </a:lvl7pPr>
    <a:lvl8pPr indent="1600038" defTabSz="457152" latinLnBrk="0">
      <a:lnSpc>
        <a:spcPct val="117999"/>
      </a:lnSpc>
      <a:defRPr sz="2100">
        <a:latin typeface="Helvetica Neue"/>
        <a:ea typeface="Helvetica Neue"/>
        <a:cs typeface="Helvetica Neue"/>
        <a:sym typeface="Helvetica Neue"/>
      </a:defRPr>
    </a:lvl8pPr>
    <a:lvl9pPr indent="1828612" defTabSz="457152" latinLnBrk="0">
      <a:lnSpc>
        <a:spcPct val="117999"/>
      </a:lnSpc>
      <a:defRPr sz="21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150658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053383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1083734"/>
            <a:ext cx="9751060" cy="75861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888281" y="1083734"/>
            <a:ext cx="3120340" cy="7586135"/>
          </a:xfrm>
          <a:prstGeom prst="rect">
            <a:avLst/>
          </a:prstGeom>
          <a:solidFill>
            <a:srgbClr val="C3C3C3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1171" y="1846682"/>
            <a:ext cx="7802880" cy="4629709"/>
          </a:xfrm>
        </p:spPr>
        <p:txBody>
          <a:bodyPr anchor="b">
            <a:normAutofit/>
          </a:bodyPr>
          <a:lstStyle>
            <a:lvl1pPr algn="l">
              <a:defRPr sz="7680" spc="-142" baseline="0">
                <a:solidFill>
                  <a:srgbClr val="FFFFFF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73349" y="6642128"/>
            <a:ext cx="7802880" cy="1300480"/>
          </a:xfrm>
        </p:spPr>
        <p:txBody>
          <a:bodyPr anchor="t">
            <a:normAutofit/>
          </a:bodyPr>
          <a:lstStyle>
            <a:lvl1pPr marL="0" indent="0" algn="l">
              <a:buNone/>
              <a:defRPr sz="2844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650230" indent="0" algn="ctr">
              <a:buNone/>
              <a:defRPr sz="2844"/>
            </a:lvl2pPr>
            <a:lvl3pPr marL="1300460" indent="0" algn="ctr">
              <a:buNone/>
              <a:defRPr sz="2844"/>
            </a:lvl3pPr>
            <a:lvl4pPr marL="1950690" indent="0" algn="ctr">
              <a:buNone/>
              <a:defRPr sz="2844"/>
            </a:lvl4pPr>
            <a:lvl5pPr marL="2600919" indent="0" algn="ctr">
              <a:buNone/>
              <a:defRPr sz="2844"/>
            </a:lvl5pPr>
            <a:lvl6pPr marL="3251149" indent="0" algn="ctr">
              <a:buNone/>
              <a:defRPr sz="2844"/>
            </a:lvl6pPr>
            <a:lvl7pPr marL="3901379" indent="0" algn="ctr">
              <a:buNone/>
              <a:defRPr sz="2844"/>
            </a:lvl7pPr>
            <a:lvl8pPr marL="4551609" indent="0" algn="ctr">
              <a:buNone/>
              <a:defRPr sz="2844"/>
            </a:lvl8pPr>
            <a:lvl9pPr marL="5201839" indent="0" algn="ctr">
              <a:buNone/>
              <a:defRPr sz="2844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868825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545103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25773" y="1846682"/>
            <a:ext cx="7802880" cy="4629709"/>
          </a:xfrm>
        </p:spPr>
        <p:txBody>
          <a:bodyPr anchor="b">
            <a:normAutofit/>
          </a:bodyPr>
          <a:lstStyle>
            <a:lvl1pPr>
              <a:defRPr sz="7680" b="0" spc="-142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45280" y="6645453"/>
            <a:ext cx="7802880" cy="1300480"/>
          </a:xfrm>
        </p:spPr>
        <p:txBody>
          <a:bodyPr anchor="t">
            <a:normAutofit/>
          </a:bodyPr>
          <a:lstStyle>
            <a:lvl1pPr marL="0" indent="0">
              <a:buNone/>
              <a:defRPr sz="2844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650230" indent="0">
              <a:buNone/>
              <a:defRPr sz="2560">
                <a:solidFill>
                  <a:schemeClr val="tx1">
                    <a:tint val="75000"/>
                  </a:schemeClr>
                </a:solidFill>
              </a:defRPr>
            </a:lvl2pPr>
            <a:lvl3pPr marL="1300460" indent="0">
              <a:buNone/>
              <a:defRPr sz="2276">
                <a:solidFill>
                  <a:schemeClr val="tx1">
                    <a:tint val="75000"/>
                  </a:schemeClr>
                </a:solidFill>
              </a:defRPr>
            </a:lvl3pPr>
            <a:lvl4pPr marL="1950690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4pPr>
            <a:lvl5pPr marL="260091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5pPr>
            <a:lvl6pPr marL="325114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6pPr>
            <a:lvl7pPr marL="390137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7pPr>
            <a:lvl8pPr marL="455160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8pPr>
            <a:lvl9pPr marL="520183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618687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125773" y="1235456"/>
            <a:ext cx="3706368" cy="7282688"/>
          </a:xfrm>
        </p:spPr>
        <p:txBody>
          <a:bodyPr/>
          <a:lstStyle>
            <a:lvl1pPr>
              <a:defRPr sz="2702"/>
            </a:lvl1pPr>
            <a:lvl2pPr>
              <a:defRPr sz="2418"/>
            </a:lvl2pPr>
            <a:lvl3pPr>
              <a:defRPr sz="2133"/>
            </a:lvl3pPr>
            <a:lvl4pPr>
              <a:defRPr sz="1849"/>
            </a:lvl4pPr>
            <a:lvl5pPr>
              <a:defRPr sz="1849"/>
            </a:lvl5pPr>
            <a:lvl6pPr>
              <a:defRPr sz="1849"/>
            </a:lvl6pPr>
            <a:lvl7pPr>
              <a:defRPr sz="1849"/>
            </a:lvl7pPr>
            <a:lvl8pPr>
              <a:defRPr sz="1849"/>
            </a:lvl8pPr>
            <a:lvl9pPr>
              <a:defRPr sz="1849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39328" y="1235456"/>
            <a:ext cx="3706368" cy="7282688"/>
          </a:xfrm>
        </p:spPr>
        <p:txBody>
          <a:bodyPr/>
          <a:lstStyle>
            <a:lvl1pPr>
              <a:defRPr sz="2702"/>
            </a:lvl1pPr>
            <a:lvl2pPr>
              <a:defRPr sz="2418"/>
            </a:lvl2pPr>
            <a:lvl3pPr>
              <a:defRPr sz="2133"/>
            </a:lvl3pPr>
            <a:lvl4pPr>
              <a:defRPr sz="1849"/>
            </a:lvl4pPr>
            <a:lvl5pPr>
              <a:defRPr sz="1849"/>
            </a:lvl5pPr>
            <a:lvl6pPr>
              <a:defRPr sz="1849"/>
            </a:lvl6pPr>
            <a:lvl7pPr>
              <a:defRPr sz="1849"/>
            </a:lvl7pPr>
            <a:lvl8pPr>
              <a:defRPr sz="1849"/>
            </a:lvl8pPr>
            <a:lvl9pPr>
              <a:defRPr sz="1849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719180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25773" y="1455767"/>
            <a:ext cx="3706368" cy="1148757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702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650230" indent="0">
              <a:buNone/>
              <a:defRPr sz="2702" b="1"/>
            </a:lvl2pPr>
            <a:lvl3pPr marL="1300460" indent="0">
              <a:buNone/>
              <a:defRPr sz="2560" b="1"/>
            </a:lvl3pPr>
            <a:lvl4pPr marL="1950690" indent="0">
              <a:buNone/>
              <a:defRPr sz="2276" b="1"/>
            </a:lvl4pPr>
            <a:lvl5pPr marL="2600919" indent="0">
              <a:buNone/>
              <a:defRPr sz="2276" b="1"/>
            </a:lvl5pPr>
            <a:lvl6pPr marL="3251149" indent="0">
              <a:buNone/>
              <a:defRPr sz="2276" b="1"/>
            </a:lvl6pPr>
            <a:lvl7pPr marL="3901379" indent="0">
              <a:buNone/>
              <a:defRPr sz="2276" b="1"/>
            </a:lvl7pPr>
            <a:lvl8pPr marL="4551609" indent="0">
              <a:buNone/>
              <a:defRPr sz="2276" b="1"/>
            </a:lvl8pPr>
            <a:lvl9pPr marL="5201839" indent="0">
              <a:buNone/>
              <a:defRPr sz="2276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25773" y="2746220"/>
            <a:ext cx="3706368" cy="5722112"/>
          </a:xfrm>
        </p:spPr>
        <p:txBody>
          <a:bodyPr/>
          <a:lstStyle>
            <a:lvl1pPr>
              <a:defRPr sz="2702"/>
            </a:lvl1pPr>
            <a:lvl2pPr>
              <a:defRPr sz="2418"/>
            </a:lvl2pPr>
            <a:lvl3pPr>
              <a:defRPr sz="2133"/>
            </a:lvl3pPr>
            <a:lvl4pPr>
              <a:defRPr sz="1849"/>
            </a:lvl4pPr>
            <a:lvl5pPr>
              <a:defRPr sz="1849"/>
            </a:lvl5pPr>
            <a:lvl6pPr>
              <a:defRPr sz="1849"/>
            </a:lvl6pPr>
            <a:lvl7pPr>
              <a:defRPr sz="1849"/>
            </a:lvl7pPr>
            <a:lvl8pPr>
              <a:defRPr sz="1849"/>
            </a:lvl8pPr>
            <a:lvl9pPr>
              <a:defRPr sz="1849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339694" y="1455769"/>
            <a:ext cx="3706368" cy="115651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702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650230" indent="0">
              <a:buNone/>
              <a:defRPr sz="2702" b="1"/>
            </a:lvl2pPr>
            <a:lvl3pPr marL="1300460" indent="0">
              <a:buNone/>
              <a:defRPr sz="2560" b="1"/>
            </a:lvl3pPr>
            <a:lvl4pPr marL="1950690" indent="0">
              <a:buNone/>
              <a:defRPr sz="2276" b="1"/>
            </a:lvl4pPr>
            <a:lvl5pPr marL="2600919" indent="0">
              <a:buNone/>
              <a:defRPr sz="2276" b="1"/>
            </a:lvl5pPr>
            <a:lvl6pPr marL="3251149" indent="0">
              <a:buNone/>
              <a:defRPr sz="2276" b="1"/>
            </a:lvl6pPr>
            <a:lvl7pPr marL="3901379" indent="0">
              <a:buNone/>
              <a:defRPr sz="2276" b="1"/>
            </a:lvl7pPr>
            <a:lvl8pPr marL="4551609" indent="0">
              <a:buNone/>
              <a:defRPr sz="2276" b="1"/>
            </a:lvl8pPr>
            <a:lvl9pPr marL="5201839" indent="0">
              <a:buNone/>
              <a:defRPr sz="2276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339694" y="2746220"/>
            <a:ext cx="3706368" cy="5722112"/>
          </a:xfrm>
        </p:spPr>
        <p:txBody>
          <a:bodyPr/>
          <a:lstStyle>
            <a:lvl1pPr>
              <a:defRPr sz="2702"/>
            </a:lvl1pPr>
            <a:lvl2pPr>
              <a:defRPr sz="2418"/>
            </a:lvl2pPr>
            <a:lvl3pPr>
              <a:defRPr sz="2133"/>
            </a:lvl3pPr>
            <a:lvl4pPr>
              <a:defRPr sz="1849"/>
            </a:lvl4pPr>
            <a:lvl5pPr>
              <a:defRPr sz="1849"/>
            </a:lvl5pPr>
            <a:lvl6pPr>
              <a:defRPr sz="1849"/>
            </a:lvl6pPr>
            <a:lvl7pPr>
              <a:defRPr sz="1849"/>
            </a:lvl7pPr>
            <a:lvl8pPr>
              <a:defRPr sz="1849"/>
            </a:lvl8pPr>
            <a:lvl9pPr>
              <a:defRPr sz="1849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725149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33307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352679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3101" y="1625600"/>
            <a:ext cx="3023616" cy="3121152"/>
          </a:xfrm>
        </p:spPr>
        <p:txBody>
          <a:bodyPr anchor="b">
            <a:normAutofit/>
          </a:bodyPr>
          <a:lstStyle>
            <a:lvl1pPr>
              <a:defRPr sz="3982" b="0" baseline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5773" y="1235456"/>
            <a:ext cx="7802880" cy="7282688"/>
          </a:xfrm>
        </p:spPr>
        <p:txBody>
          <a:bodyPr/>
          <a:lstStyle>
            <a:lvl1pPr>
              <a:defRPr sz="2844"/>
            </a:lvl1pPr>
            <a:lvl2pPr>
              <a:defRPr sz="2560"/>
            </a:lvl2pPr>
            <a:lvl3pPr>
              <a:defRPr sz="2276"/>
            </a:lvl3pPr>
            <a:lvl4pPr>
              <a:defRPr sz="1991"/>
            </a:lvl4pPr>
            <a:lvl5pPr>
              <a:defRPr sz="1991"/>
            </a:lvl5pPr>
            <a:lvl6pPr>
              <a:defRPr sz="1991"/>
            </a:lvl6pPr>
            <a:lvl7pPr>
              <a:defRPr sz="1991"/>
            </a:lvl7pPr>
            <a:lvl8pPr>
              <a:defRPr sz="1991"/>
            </a:lvl8pPr>
            <a:lvl9pPr>
              <a:defRPr sz="199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3101" y="4746752"/>
            <a:ext cx="3023616" cy="3641344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1138"/>
              </a:spcBef>
              <a:buNone/>
              <a:defRPr sz="1778">
                <a:solidFill>
                  <a:srgbClr val="FFFFFF"/>
                </a:solidFill>
              </a:defRPr>
            </a:lvl1pPr>
            <a:lvl2pPr marL="650230" indent="0">
              <a:buNone/>
              <a:defRPr sz="1707"/>
            </a:lvl2pPr>
            <a:lvl3pPr marL="1300460" indent="0">
              <a:buNone/>
              <a:defRPr sz="1422"/>
            </a:lvl3pPr>
            <a:lvl4pPr marL="1950690" indent="0">
              <a:buNone/>
              <a:defRPr sz="1280"/>
            </a:lvl4pPr>
            <a:lvl5pPr marL="2600919" indent="0">
              <a:buNone/>
              <a:defRPr sz="1280"/>
            </a:lvl5pPr>
            <a:lvl6pPr marL="3251149" indent="0">
              <a:buNone/>
              <a:defRPr sz="1280"/>
            </a:lvl6pPr>
            <a:lvl7pPr marL="3901379" indent="0">
              <a:buNone/>
              <a:defRPr sz="1280"/>
            </a:lvl7pPr>
            <a:lvl8pPr marL="4551609" indent="0">
              <a:buNone/>
              <a:defRPr sz="1280"/>
            </a:lvl8pPr>
            <a:lvl9pPr marL="5201839" indent="0">
              <a:buNone/>
              <a:defRPr sz="128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06876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3101" y="1625600"/>
            <a:ext cx="3023616" cy="3121152"/>
          </a:xfrm>
        </p:spPr>
        <p:txBody>
          <a:bodyPr anchor="b">
            <a:normAutofit/>
          </a:bodyPr>
          <a:lstStyle>
            <a:lvl1pPr>
              <a:defRPr sz="3982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08688" y="1091441"/>
            <a:ext cx="8656246" cy="7581798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4551"/>
            </a:lvl1pPr>
            <a:lvl2pPr marL="650230" indent="0">
              <a:buNone/>
              <a:defRPr sz="3982"/>
            </a:lvl2pPr>
            <a:lvl3pPr marL="1300460" indent="0">
              <a:buNone/>
              <a:defRPr sz="3413"/>
            </a:lvl3pPr>
            <a:lvl4pPr marL="1950690" indent="0">
              <a:buNone/>
              <a:defRPr sz="2844"/>
            </a:lvl4pPr>
            <a:lvl5pPr marL="2600919" indent="0">
              <a:buNone/>
              <a:defRPr sz="2844"/>
            </a:lvl5pPr>
            <a:lvl6pPr marL="3251149" indent="0">
              <a:buNone/>
              <a:defRPr sz="2844"/>
            </a:lvl6pPr>
            <a:lvl7pPr marL="3901379" indent="0">
              <a:buNone/>
              <a:defRPr sz="2844"/>
            </a:lvl7pPr>
            <a:lvl8pPr marL="4551609" indent="0">
              <a:buNone/>
              <a:defRPr sz="2844"/>
            </a:lvl8pPr>
            <a:lvl9pPr marL="5201839" indent="0">
              <a:buNone/>
              <a:defRPr sz="2844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3101" y="4751078"/>
            <a:ext cx="3023616" cy="3641344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1138"/>
              </a:spcBef>
              <a:buNone/>
              <a:defRPr sz="1778">
                <a:solidFill>
                  <a:srgbClr val="FFFFFF"/>
                </a:solidFill>
              </a:defRPr>
            </a:lvl1pPr>
            <a:lvl2pPr marL="650230" indent="0">
              <a:buNone/>
              <a:defRPr sz="1707"/>
            </a:lvl2pPr>
            <a:lvl3pPr marL="1300460" indent="0">
              <a:buNone/>
              <a:defRPr sz="1422"/>
            </a:lvl3pPr>
            <a:lvl4pPr marL="1950690" indent="0">
              <a:buNone/>
              <a:defRPr sz="1280"/>
            </a:lvl4pPr>
            <a:lvl5pPr marL="2600919" indent="0">
              <a:buNone/>
              <a:defRPr sz="1280"/>
            </a:lvl5pPr>
            <a:lvl6pPr marL="3251149" indent="0">
              <a:buNone/>
              <a:defRPr sz="1280"/>
            </a:lvl6pPr>
            <a:lvl7pPr marL="3901379" indent="0">
              <a:buNone/>
              <a:defRPr sz="1280"/>
            </a:lvl7pPr>
            <a:lvl8pPr marL="4551609" indent="0">
              <a:buNone/>
              <a:defRPr sz="1280"/>
            </a:lvl8pPr>
            <a:lvl9pPr marL="5201839" indent="0">
              <a:buNone/>
              <a:defRPr sz="128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732375" y="9040144"/>
            <a:ext cx="6305618" cy="51928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043341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789283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06400" y="1408853"/>
            <a:ext cx="3007360" cy="7044267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125773" y="1235456"/>
            <a:ext cx="7802880" cy="7282688"/>
          </a:xfrm>
        </p:spPr>
        <p:txBody>
          <a:bodyPr vert="eaVert" anchor="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709937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 - In al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sto tito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Testo titolo</a:t>
            </a:r>
          </a:p>
        </p:txBody>
      </p:sp>
      <p:sp>
        <p:nvSpPr>
          <p:cNvPr id="49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56949090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" y="1079399"/>
            <a:ext cx="3673163" cy="75817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9780" y="1598348"/>
            <a:ext cx="3143982" cy="65439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2603588" y="1079399"/>
            <a:ext cx="409651" cy="7581798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27219" y="1228954"/>
            <a:ext cx="7802880" cy="72826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9963" y="9040144"/>
            <a:ext cx="2926080" cy="5192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22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27219" y="9040144"/>
            <a:ext cx="6305618" cy="5192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22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43079" y="9040144"/>
            <a:ext cx="1632988" cy="5192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64" b="1">
                <a:solidFill>
                  <a:schemeClr val="accent1"/>
                </a:solidFill>
              </a:defRPr>
            </a:lvl1pPr>
          </a:lstStyle>
          <a:p>
            <a:fld id="{86CB4B4D-7CA3-9044-876B-883B54F86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91644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</p:sldLayoutIdLst>
  <p:hf hdr="0" ftr="0" dt="0"/>
  <p:txStyles>
    <p:titleStyle>
      <a:lvl1pPr algn="l" defTabSz="1300460" rtl="0" eaLnBrk="1" latinLnBrk="0" hangingPunct="1">
        <a:lnSpc>
          <a:spcPct val="90000"/>
        </a:lnSpc>
        <a:spcBef>
          <a:spcPct val="0"/>
        </a:spcBef>
        <a:buNone/>
        <a:defRPr sz="4267" kern="1200" spc="-85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260092" indent="-260092" algn="l" defTabSz="1300460" rtl="0" eaLnBrk="1" latinLnBrk="0" hangingPunct="1">
        <a:lnSpc>
          <a:spcPct val="90000"/>
        </a:lnSpc>
        <a:spcBef>
          <a:spcPts val="1707"/>
        </a:spcBef>
        <a:buClr>
          <a:schemeClr val="accent1"/>
        </a:buClr>
        <a:buFont typeface="Wingdings 2" pitchFamily="18" charset="2"/>
        <a:buChar char=""/>
        <a:defRPr sz="2702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975345" indent="-260092" algn="l" defTabSz="1300460" rtl="0" eaLnBrk="1" latinLnBrk="0" hangingPunct="1">
        <a:lnSpc>
          <a:spcPct val="90000"/>
        </a:lnSpc>
        <a:spcBef>
          <a:spcPts val="356"/>
        </a:spcBef>
        <a:spcAft>
          <a:spcPts val="356"/>
        </a:spcAft>
        <a:buClr>
          <a:schemeClr val="accent1"/>
        </a:buClr>
        <a:buFont typeface="Wingdings 2" pitchFamily="18" charset="2"/>
        <a:buChar char=""/>
        <a:defRPr sz="2418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625575" indent="-260092" algn="l" defTabSz="1300460" rtl="0" eaLnBrk="1" latinLnBrk="0" hangingPunct="1">
        <a:lnSpc>
          <a:spcPct val="90000"/>
        </a:lnSpc>
        <a:spcBef>
          <a:spcPts val="356"/>
        </a:spcBef>
        <a:spcAft>
          <a:spcPts val="356"/>
        </a:spcAft>
        <a:buClr>
          <a:schemeClr val="accent1"/>
        </a:buClr>
        <a:buFont typeface="Wingdings 2" pitchFamily="18" charset="2"/>
        <a:buChar char=""/>
        <a:defRPr sz="2133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2275804" indent="-260092" algn="l" defTabSz="1300460" rtl="0" eaLnBrk="1" latinLnBrk="0" hangingPunct="1">
        <a:lnSpc>
          <a:spcPct val="90000"/>
        </a:lnSpc>
        <a:spcBef>
          <a:spcPts val="356"/>
        </a:spcBef>
        <a:spcAft>
          <a:spcPts val="356"/>
        </a:spcAft>
        <a:buClr>
          <a:schemeClr val="accent1"/>
        </a:buClr>
        <a:buFont typeface="Wingdings 2" pitchFamily="18" charset="2"/>
        <a:buChar char=""/>
        <a:defRPr sz="1849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926034" indent="-260092" algn="l" defTabSz="1300460" rtl="0" eaLnBrk="1" latinLnBrk="0" hangingPunct="1">
        <a:lnSpc>
          <a:spcPct val="90000"/>
        </a:lnSpc>
        <a:spcBef>
          <a:spcPts val="356"/>
        </a:spcBef>
        <a:spcAft>
          <a:spcPts val="356"/>
        </a:spcAft>
        <a:buClr>
          <a:schemeClr val="accent1"/>
        </a:buClr>
        <a:buFont typeface="Wingdings 2" pitchFamily="18" charset="2"/>
        <a:buChar char=""/>
        <a:defRPr sz="1849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3576264" indent="-325115" algn="l" defTabSz="1300460" rtl="0" eaLnBrk="1" latinLnBrk="0" hangingPunct="1">
        <a:lnSpc>
          <a:spcPct val="90000"/>
        </a:lnSpc>
        <a:spcBef>
          <a:spcPts val="356"/>
        </a:spcBef>
        <a:spcAft>
          <a:spcPts val="356"/>
        </a:spcAft>
        <a:buClr>
          <a:schemeClr val="accent1"/>
        </a:buClr>
        <a:buFont typeface="Wingdings 2" pitchFamily="18" charset="2"/>
        <a:buChar char=""/>
        <a:defRPr sz="1849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4226494" indent="-325115" algn="l" defTabSz="1300460" rtl="0" eaLnBrk="1" latinLnBrk="0" hangingPunct="1">
        <a:lnSpc>
          <a:spcPct val="90000"/>
        </a:lnSpc>
        <a:spcBef>
          <a:spcPts val="356"/>
        </a:spcBef>
        <a:spcAft>
          <a:spcPts val="356"/>
        </a:spcAft>
        <a:buClr>
          <a:schemeClr val="accent1"/>
        </a:buClr>
        <a:buFont typeface="Wingdings 2" pitchFamily="18" charset="2"/>
        <a:buChar char=""/>
        <a:defRPr sz="1849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4876724" indent="-325115" algn="l" defTabSz="1300460" rtl="0" eaLnBrk="1" latinLnBrk="0" hangingPunct="1">
        <a:lnSpc>
          <a:spcPct val="90000"/>
        </a:lnSpc>
        <a:spcBef>
          <a:spcPts val="356"/>
        </a:spcBef>
        <a:spcAft>
          <a:spcPts val="356"/>
        </a:spcAft>
        <a:buClr>
          <a:schemeClr val="accent1"/>
        </a:buClr>
        <a:buFont typeface="Wingdings 2" pitchFamily="18" charset="2"/>
        <a:buChar char=""/>
        <a:defRPr sz="1849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5526954" indent="-325115" algn="l" defTabSz="1300460" rtl="0" eaLnBrk="1" latinLnBrk="0" hangingPunct="1">
        <a:lnSpc>
          <a:spcPct val="90000"/>
        </a:lnSpc>
        <a:spcBef>
          <a:spcPts val="356"/>
        </a:spcBef>
        <a:spcAft>
          <a:spcPts val="356"/>
        </a:spcAft>
        <a:buClr>
          <a:schemeClr val="accent1"/>
        </a:buClr>
        <a:buFont typeface="Wingdings 2" pitchFamily="18" charset="2"/>
        <a:buChar char=""/>
        <a:defRPr sz="1849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1pPr>
      <a:lvl2pPr marL="650230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2pPr>
      <a:lvl3pPr marL="1300460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3pPr>
      <a:lvl4pPr marL="1950690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4pPr>
      <a:lvl5pPr marL="2600919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5pPr>
      <a:lvl6pPr marL="3251149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6pPr>
      <a:lvl7pPr marL="3901379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7pPr>
      <a:lvl8pPr marL="4551609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8pPr>
      <a:lvl9pPr marL="5201839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3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5.jpeg"/><Relationship Id="rId5" Type="http://schemas.openxmlformats.org/officeDocument/2006/relationships/hyperlink" Target="http://www.google.it/url?sa=i&amp;rct=j&amp;q=&amp;esrc=s&amp;frm=1&amp;source=images&amp;cd=&amp;cad=rja&amp;docid=VZOFxnMm3JJ-4M&amp;tbnid=NiNOdKSOkAZN3M:&amp;ved=0CAUQjRw&amp;url=http://www.cavalliegare.it/tecnica/307-manuale-di-equitazione-fise-1969-primo-periodo-di-addestramento.html?showall=&amp;start=1&amp;ei=TXf-UvXHH4fVtAak_oHwBg&amp;bvm=bv.61535280,d.Yms&amp;psig=AFQjCNExLK3Gidj-DMXhpcrrJSd72UBMug&amp;ust=1392490705938381" TargetMode="Externa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3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5.jpeg"/><Relationship Id="rId5" Type="http://schemas.openxmlformats.org/officeDocument/2006/relationships/hyperlink" Target="http://www.google.it/url?sa=i&amp;rct=j&amp;q=&amp;esrc=s&amp;frm=1&amp;source=images&amp;cd=&amp;cad=rja&amp;docid=VZOFxnMm3JJ-4M&amp;tbnid=NiNOdKSOkAZN3M:&amp;ved=0CAUQjRw&amp;url=http://www.cavalliegare.it/tecnica/307-manuale-di-equitazione-fise-1969-primo-periodo-di-addestramento.html?showall=&amp;start=1&amp;ei=TXf-UvXHH4fVtAak_oHwBg&amp;bvm=bv.61535280,d.Yms&amp;psig=AFQjCNExLK3Gidj-DMXhpcrrJSd72UBMug&amp;ust=1392490705938381" TargetMode="Externa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9766" y="7181056"/>
            <a:ext cx="13112907" cy="2572545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CasellaDiTesto 3"/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Dipartimento Formazione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10937971" y="8609128"/>
            <a:ext cx="1486125" cy="60711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 w="18000">
                  <a:solidFill>
                    <a:srgbClr val="40BAD2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BE8EBE05-DA0F-4629-84AA-3323DDD7006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13" t="8000" r="15350" b="38450"/>
          <a:stretch/>
        </p:blipFill>
        <p:spPr>
          <a:xfrm>
            <a:off x="2626253" y="759701"/>
            <a:ext cx="7800867" cy="468052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6350" stA="52000" endA="300" endPos="3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2E2364B6-1FA9-4EA5-870B-0B71C21AC74A}"/>
              </a:ext>
            </a:extLst>
          </p:cNvPr>
          <p:cNvSpPr/>
          <p:nvPr/>
        </p:nvSpPr>
        <p:spPr>
          <a:xfrm>
            <a:off x="1063511" y="4770807"/>
            <a:ext cx="10926350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1300460" rtl="0" eaLnBrk="1" fontAlgn="auto" latinLnBrk="0" hangingPunct="1">
              <a:lnSpc>
                <a:spcPct val="90000"/>
              </a:lnSpc>
              <a:spcBef>
                <a:spcPts val="1707"/>
              </a:spcBef>
              <a:spcAft>
                <a:spcPts val="0"/>
              </a:spcAft>
              <a:buClr>
                <a:srgbClr val="40BAD2"/>
              </a:buClr>
              <a:buSzTx/>
              <a:buFontTx/>
              <a:buNone/>
              <a:tabLst/>
              <a:defRPr/>
            </a:pPr>
            <a:r>
              <a:rPr kumimoji="0" lang="it-IT" sz="9000" b="1" i="0" u="none" strike="noStrike" kern="1200" cap="none" spc="0" normalizeH="0" baseline="0" noProof="0" dirty="0">
                <a:ln w="0"/>
                <a:solidFill>
                  <a:srgbClr val="BFBFBF">
                    <a:lumMod val="50000"/>
                  </a:srgbClr>
                </a:solidFill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Corbel" panose="020B0503020204020204"/>
                <a:ea typeface="+mn-ea"/>
                <a:cs typeface="+mn-cs"/>
              </a:rPr>
              <a:t>ISTRUTTORI DI BASE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4F4544DD-728B-4B31-8E87-39A8DB0D4B05}"/>
              </a:ext>
            </a:extLst>
          </p:cNvPr>
          <p:cNvSpPr txBox="1"/>
          <p:nvPr/>
        </p:nvSpPr>
        <p:spPr>
          <a:xfrm>
            <a:off x="10793744" y="0"/>
            <a:ext cx="2207642" cy="65657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C0C0C0"/>
                </a:highlight>
                <a:uLnTx/>
                <a:uFillTx/>
                <a:ea typeface="+mn-ea"/>
                <a:cs typeface="+mn-cs"/>
                <a:sym typeface="Helvetica Neue"/>
              </a:rPr>
              <a:t> 3</a:t>
            </a:r>
            <a:endParaRPr kumimoji="0" lang="it-IT" sz="3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C0C0C0"/>
              </a:highlight>
              <a:uLnTx/>
              <a:uFillTx/>
              <a:ea typeface="+mn-ea"/>
              <a:cs typeface="+mn-cs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0644557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Picture 2" descr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9766" y="7181056"/>
            <a:ext cx="13112907" cy="2572545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CasellaDiTesto 3"/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Dipartimento Formazione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10937971" y="8609128"/>
            <a:ext cx="1486125" cy="60711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 w="18000">
                  <a:solidFill>
                    <a:srgbClr val="40BAD2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073A2497-27C4-4B7C-B13A-C3125A9D5866}"/>
              </a:ext>
            </a:extLst>
          </p:cNvPr>
          <p:cNvSpPr txBox="1"/>
          <p:nvPr/>
        </p:nvSpPr>
        <p:spPr>
          <a:xfrm>
            <a:off x="619869" y="1388635"/>
            <a:ext cx="8567650" cy="4031873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0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Questa presentazione/testo fa parte del materiale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0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didattico realizzato dalla FISE la quale possiede i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0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diritti patrimoniali dell’opera. Pertanto tutte le informazioni, i dati, i contenuti editoriali, le immagini, i grafici, i disegni e, in generale, il materiale ivi contenuto e pubblicato (di seguito ‘i Contenuti’) sono protetti dalle leggi in materia di proprietà intellettuale.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3EFE78F6-02F2-4B3F-8331-1539D2A2C1AD}"/>
              </a:ext>
            </a:extLst>
          </p:cNvPr>
          <p:cNvSpPr txBox="1"/>
          <p:nvPr/>
        </p:nvSpPr>
        <p:spPr>
          <a:xfrm>
            <a:off x="889373" y="5686614"/>
            <a:ext cx="11549124" cy="1077218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0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L’Utente si obbliga a non copiare, modificare, creare lavori derivati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0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da  o, comunque, disporre in qualsiasi altro modo dei Contenuti.</a:t>
            </a:r>
          </a:p>
        </p:txBody>
      </p:sp>
      <p:pic>
        <p:nvPicPr>
          <p:cNvPr id="8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3860D151-2C74-4A42-B396-A2907F6541C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209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37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7232263"/>
            <a:ext cx="13127135" cy="2685099"/>
          </a:xfrm>
          <a:prstGeom prst="rect">
            <a:avLst/>
          </a:prstGeom>
          <a:ln w="12700">
            <a:miter lim="400000"/>
          </a:ln>
        </p:spPr>
      </p:pic>
      <p:sp>
        <p:nvSpPr>
          <p:cNvPr id="128" name="Titolo 1"/>
          <p:cNvSpPr txBox="1">
            <a:spLocks noGrp="1"/>
          </p:cNvSpPr>
          <p:nvPr>
            <p:ph type="ctrTitle"/>
          </p:nvPr>
        </p:nvSpPr>
        <p:spPr>
          <a:xfrm>
            <a:off x="669755" y="1636440"/>
            <a:ext cx="11054081" cy="1740993"/>
          </a:xfrm>
          <a:prstGeom prst="rect">
            <a:avLst/>
          </a:prstGeom>
        </p:spPr>
        <p:txBody>
          <a:bodyPr>
            <a:noAutofit/>
          </a:bodyPr>
          <a:lstStyle/>
          <a:p>
            <a:pPr defTabSz="1274338">
              <a:defRPr sz="6000"/>
            </a:pPr>
            <a:r>
              <a:rPr lang="it-IT" sz="7200" dirty="0">
                <a:solidFill>
                  <a:srgbClr val="0070C0"/>
                </a:solidFill>
                <a:latin typeface="Gill Sans MT" panose="020B0502020104020203" pitchFamily="34" charset="0"/>
              </a:rPr>
              <a:t>TECNICA EQUESTRE</a:t>
            </a:r>
            <a:endParaRPr sz="7200" dirty="0">
              <a:solidFill>
                <a:srgbClr val="0070C0"/>
              </a:solidFill>
              <a:latin typeface="Gill Sans MT" panose="020B0502020104020203" pitchFamily="34" charset="0"/>
            </a:endParaRPr>
          </a:p>
        </p:txBody>
      </p:sp>
      <p:sp>
        <p:nvSpPr>
          <p:cNvPr id="129" name="Sottotitolo 2"/>
          <p:cNvSpPr txBox="1">
            <a:spLocks noGrp="1"/>
          </p:cNvSpPr>
          <p:nvPr>
            <p:ph type="subTitle" idx="1"/>
          </p:nvPr>
        </p:nvSpPr>
        <p:spPr>
          <a:xfrm>
            <a:off x="1929038" y="3936975"/>
            <a:ext cx="11054082" cy="140225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Autofit/>
          </a:bodyPr>
          <a:lstStyle/>
          <a:p>
            <a:r>
              <a:rPr lang="it-IT" sz="7800" dirty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SMONTARE DA CAVALLO</a:t>
            </a:r>
            <a:endParaRPr sz="7800" dirty="0">
              <a:ln w="0"/>
              <a:solidFill>
                <a:schemeClr val="bg2">
                  <a:lumMod val="50000"/>
                </a:schemeClr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11120633" y="8621216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 w="18000">
                  <a:solidFill>
                    <a:srgbClr val="40BAD2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33567195-3066-48F7-A6FD-8D31ADB70FBE}"/>
              </a:ext>
            </a:extLst>
          </p:cNvPr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Dipartimento Formazione</a:t>
            </a:r>
          </a:p>
        </p:txBody>
      </p:sp>
    </p:spTree>
    <p:extLst>
      <p:ext uri="{BB962C8B-B14F-4D97-AF65-F5344CB8AC3E}">
        <p14:creationId xmlns:p14="http://schemas.microsoft.com/office/powerpoint/2010/main" val="2508328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400"/>
                            </p:stCondLst>
                            <p:childTnLst>
                              <p:par>
                                <p:cTn id="12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" grpId="0" animBg="1"/>
      <p:bldP spid="129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503" y="7865959"/>
            <a:ext cx="11094517" cy="1598464"/>
          </a:xfrm>
        </p:spPr>
        <p:txBody>
          <a:bodyPr/>
          <a:lstStyle/>
          <a:p>
            <a:pPr algn="l"/>
            <a:endParaRPr lang="it-IT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3" name="Rettangolo 2"/>
          <p:cNvSpPr/>
          <p:nvPr/>
        </p:nvSpPr>
        <p:spPr>
          <a:xfrm>
            <a:off x="6312761" y="2599720"/>
            <a:ext cx="6426419" cy="4401195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90000"/>
                  <a:tint val="66000"/>
                  <a:satMod val="160000"/>
                </a:schemeClr>
              </a:gs>
              <a:gs pos="50000">
                <a:schemeClr val="bg2">
                  <a:lumMod val="90000"/>
                  <a:tint val="44500"/>
                  <a:satMod val="160000"/>
                </a:schemeClr>
              </a:gs>
              <a:gs pos="100000">
                <a:schemeClr val="bg2">
                  <a:lumMod val="90000"/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  <a:softEdge rad="31750"/>
          </a:effectLst>
          <a:scene3d>
            <a:camera prst="orthographicFront"/>
            <a:lightRig rig="threePt" dir="t"/>
          </a:scene3d>
          <a:sp3d>
            <a:bevelT prst="slope"/>
          </a:sp3d>
        </p:spPr>
        <p:txBody>
          <a:bodyPr wrap="square" lIns="91430" tIns="45715" rIns="91430" bIns="45715">
            <a:spAutoFit/>
          </a:bodyPr>
          <a:lstStyle/>
          <a:p>
            <a:pPr marL="628650" lvl="0" indent="-628650" algn="l" defTabSz="457200" hangingPunct="1">
              <a:spcBef>
                <a:spcPts val="4200"/>
              </a:spcBef>
              <a:buSzPct val="145000"/>
            </a:pPr>
            <a:r>
              <a:rPr lang="it-IT" sz="3200" b="0" kern="1200" dirty="0">
                <a:solidFill>
                  <a:srgbClr val="BFBFBF">
                    <a:lumMod val="50000"/>
                  </a:srgbClr>
                </a:solidFill>
                <a:latin typeface="Corbel" panose="020B0503020204020204"/>
                <a:ea typeface="+mn-ea"/>
                <a:cs typeface="+mn-cs"/>
              </a:rPr>
              <a:t>        </a:t>
            </a:r>
            <a:r>
              <a:rPr lang="it-IT" sz="4000" b="0" kern="1200" dirty="0">
                <a:solidFill>
                  <a:srgbClr val="BFBFBF">
                    <a:lumMod val="50000"/>
                  </a:srgbClr>
                </a:solidFill>
                <a:latin typeface="Corbel" panose="020B0503020204020204"/>
                <a:ea typeface="+mn-ea"/>
                <a:cs typeface="+mn-cs"/>
              </a:rPr>
              <a:t>Con il termine smontare da cavallo si intendono tutte quelle azioni che il cavaliere compie per fare piede a terra.                                          Possiamo spiegarle in diverse fasi: </a:t>
            </a:r>
            <a:endParaRPr kumimoji="0" lang="it-IT" sz="4000" b="0" i="0" u="none" strike="noStrike" kern="1200" cap="none" spc="0" normalizeH="0" baseline="0" noProof="0" dirty="0">
              <a:ln>
                <a:noFill/>
              </a:ln>
              <a:solidFill>
                <a:srgbClr val="BFBFBF">
                  <a:lumMod val="50000"/>
                </a:srgbClr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4" y="7564385"/>
            <a:ext cx="12970054" cy="221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7942560" y="319954"/>
            <a:ext cx="5062240" cy="65657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3600" b="0" kern="1200" dirty="0">
                <a:highlight>
                  <a:srgbClr val="C0C0C0"/>
                </a:highlight>
                <a:latin typeface="Corbel" panose="020B0503020204020204"/>
                <a:ea typeface="+mn-ea"/>
                <a:cs typeface="+mn-cs"/>
              </a:rPr>
              <a:t>SMONTARE DA CAVALLO</a:t>
            </a:r>
            <a:endParaRPr kumimoji="0" lang="it-IT" sz="3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C0C0C0"/>
              </a:highlight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11107609" y="8691324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 w="18000">
                  <a:solidFill>
                    <a:srgbClr val="40BAD2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5CEB191-0BF0-48A6-A590-819207A4B486}"/>
              </a:ext>
            </a:extLst>
          </p:cNvPr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Dipartimento Formazione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D36205C-A376-4185-8CE2-87443781E02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it-IT" sz="1564" b="1" i="0" u="none" strike="noStrike" kern="1200" cap="none" spc="0" normalizeH="0" baseline="0" noProof="0" smtClean="0">
                <a:ln>
                  <a:noFill/>
                </a:ln>
                <a:solidFill>
                  <a:srgbClr val="40BAD2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it-IT" sz="1564" b="1" i="0" u="none" strike="noStrike" kern="1200" cap="none" spc="0" normalizeH="0" baseline="0" noProof="0">
              <a:ln>
                <a:noFill/>
              </a:ln>
              <a:solidFill>
                <a:srgbClr val="40BAD2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pic>
        <p:nvPicPr>
          <p:cNvPr id="10" name="Picture 2" descr="http://www.cavalliegare.it/images/immagini_articoli/manuale_equitazione_fise_smontare_da_cavallo.jpg">
            <a:hlinkClick r:id="rId5"/>
            <a:extLst>
              <a:ext uri="{FF2B5EF4-FFF2-40B4-BE49-F238E27FC236}">
                <a16:creationId xmlns:a16="http://schemas.microsoft.com/office/drawing/2014/main" id="{FD9E4460-B4DC-4739-8216-C6D7AA5CE5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lum bright="-20000"/>
          </a:blip>
          <a:srcRect/>
          <a:stretch>
            <a:fillRect/>
          </a:stretch>
        </p:blipFill>
        <p:spPr bwMode="auto">
          <a:xfrm>
            <a:off x="650144" y="559635"/>
            <a:ext cx="4883330" cy="6631517"/>
          </a:xfrm>
          <a:prstGeom prst="rect">
            <a:avLst/>
          </a:prstGeom>
          <a:ln w="127000" cap="sq">
            <a:solidFill>
              <a:schemeClr val="accent1">
                <a:lumMod val="75000"/>
              </a:schemeClr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3E08B398-A526-4522-B236-EE7F097328D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16126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07234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503" y="7865959"/>
            <a:ext cx="11094517" cy="1598464"/>
          </a:xfrm>
        </p:spPr>
        <p:txBody>
          <a:bodyPr/>
          <a:lstStyle/>
          <a:p>
            <a:pPr algn="l"/>
            <a:endParaRPr lang="it-IT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4" y="7564385"/>
            <a:ext cx="12970054" cy="221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7942560" y="319954"/>
            <a:ext cx="5062240" cy="65657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3600" b="0" kern="1200" dirty="0">
                <a:highlight>
                  <a:srgbClr val="C0C0C0"/>
                </a:highlight>
                <a:latin typeface="Corbel" panose="020B0503020204020204"/>
                <a:ea typeface="+mn-ea"/>
                <a:cs typeface="+mn-cs"/>
              </a:rPr>
              <a:t>SMONTARE DA CAVALLO</a:t>
            </a:r>
            <a:endParaRPr kumimoji="0" lang="it-IT" sz="3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C0C0C0"/>
              </a:highlight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11107609" y="8691324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 w="18000">
                  <a:solidFill>
                    <a:srgbClr val="40BAD2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5CEB191-0BF0-48A6-A590-819207A4B486}"/>
              </a:ext>
            </a:extLst>
          </p:cNvPr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Dipartimento Formazione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D36205C-A376-4185-8CE2-87443781E02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it-IT" sz="1564" b="1" i="0" u="none" strike="noStrike" kern="1200" cap="none" spc="0" normalizeH="0" baseline="0" noProof="0" smtClean="0">
                <a:ln>
                  <a:noFill/>
                </a:ln>
                <a:solidFill>
                  <a:srgbClr val="40BAD2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it-IT" sz="1564" b="1" i="0" u="none" strike="noStrike" kern="1200" cap="none" spc="0" normalizeH="0" baseline="0" noProof="0">
              <a:ln>
                <a:noFill/>
              </a:ln>
              <a:solidFill>
                <a:srgbClr val="40BAD2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pic>
        <p:nvPicPr>
          <p:cNvPr id="10" name="Picture 2" descr="http://www.cavalliegare.it/images/immagini_articoli/manuale_equitazione_fise_smontare_da_cavallo.jpg">
            <a:hlinkClick r:id="rId5"/>
            <a:extLst>
              <a:ext uri="{FF2B5EF4-FFF2-40B4-BE49-F238E27FC236}">
                <a16:creationId xmlns:a16="http://schemas.microsoft.com/office/drawing/2014/main" id="{FD9E4460-B4DC-4739-8216-C6D7AA5CE5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lum bright="-20000"/>
          </a:blip>
          <a:srcRect/>
          <a:stretch>
            <a:fillRect/>
          </a:stretch>
        </p:blipFill>
        <p:spPr bwMode="auto">
          <a:xfrm>
            <a:off x="7298346" y="1325352"/>
            <a:ext cx="4640604" cy="630189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1">
                <a:lumMod val="75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Rettangolo 12">
            <a:extLst>
              <a:ext uri="{FF2B5EF4-FFF2-40B4-BE49-F238E27FC236}">
                <a16:creationId xmlns:a16="http://schemas.microsoft.com/office/drawing/2014/main" id="{1DF10BE7-0FA1-4A4A-99C3-34396137880E}"/>
              </a:ext>
            </a:extLst>
          </p:cNvPr>
          <p:cNvSpPr/>
          <p:nvPr/>
        </p:nvSpPr>
        <p:spPr>
          <a:xfrm>
            <a:off x="537084" y="648243"/>
            <a:ext cx="5602856" cy="6555631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effectLst>
            <a:outerShdw blurRad="215900" dist="38100" dir="10800000" sx="103000" sy="103000" algn="r" rotWithShape="0">
              <a:prstClr val="black">
                <a:alpha val="39000"/>
              </a:prstClr>
            </a:outerShdw>
          </a:effectLst>
        </p:spPr>
        <p:txBody>
          <a:bodyPr wrap="square" lIns="91430" tIns="45715" rIns="91430" bIns="45715">
            <a:spAutoFit/>
          </a:bodyPr>
          <a:lstStyle/>
          <a:p>
            <a:pPr algn="l" defTabSz="914307" hangingPunct="1">
              <a:spcBef>
                <a:spcPct val="20000"/>
              </a:spcBef>
              <a:buClr>
                <a:srgbClr val="C66951"/>
              </a:buClr>
            </a:pPr>
            <a:r>
              <a:rPr lang="it-IT" sz="3000" b="0" kern="1200" spc="149" dirty="0">
                <a:solidFill>
                  <a:schemeClr val="tx2"/>
                </a:solidFill>
                <a:latin typeface="+mj-lt"/>
              </a:rPr>
              <a:t>1. Togliere  entrambi i piedi dalle staffe</a:t>
            </a:r>
          </a:p>
          <a:p>
            <a:pPr algn="l" defTabSz="914307" hangingPunct="1">
              <a:spcBef>
                <a:spcPct val="20000"/>
              </a:spcBef>
              <a:buClr>
                <a:srgbClr val="C66951"/>
              </a:buClr>
            </a:pPr>
            <a:r>
              <a:rPr lang="it-IT" sz="3000" b="0" kern="1200" spc="149" dirty="0">
                <a:solidFill>
                  <a:schemeClr val="tx2"/>
                </a:solidFill>
                <a:latin typeface="+mj-lt"/>
              </a:rPr>
              <a:t>2. Prendere entrambe le redini con la mano sinistra </a:t>
            </a:r>
          </a:p>
          <a:p>
            <a:pPr algn="l" defTabSz="914307" hangingPunct="1">
              <a:spcBef>
                <a:spcPct val="20000"/>
              </a:spcBef>
              <a:buClr>
                <a:srgbClr val="C66951"/>
              </a:buClr>
            </a:pPr>
            <a:r>
              <a:rPr lang="it-IT" sz="3000" b="0" kern="1200" spc="149" dirty="0">
                <a:solidFill>
                  <a:schemeClr val="tx2"/>
                </a:solidFill>
                <a:latin typeface="+mj-lt"/>
              </a:rPr>
              <a:t>3. Appoggiare la mano sinistra sul garrese</a:t>
            </a:r>
          </a:p>
          <a:p>
            <a:pPr algn="l" defTabSz="914307" hangingPunct="1">
              <a:spcBef>
                <a:spcPct val="20000"/>
              </a:spcBef>
              <a:buClr>
                <a:srgbClr val="C66951"/>
              </a:buClr>
            </a:pPr>
            <a:r>
              <a:rPr lang="it-IT" sz="3000" b="0" kern="1200" spc="149" dirty="0">
                <a:solidFill>
                  <a:schemeClr val="tx2"/>
                </a:solidFill>
                <a:latin typeface="+mj-lt"/>
              </a:rPr>
              <a:t>4. Appoggiare la mano destra sul quartiere destro</a:t>
            </a:r>
          </a:p>
          <a:p>
            <a:pPr algn="l" defTabSz="914307" hangingPunct="1">
              <a:spcBef>
                <a:spcPct val="20000"/>
              </a:spcBef>
              <a:buClr>
                <a:srgbClr val="C66951"/>
              </a:buClr>
            </a:pPr>
            <a:r>
              <a:rPr lang="it-IT" sz="3000" b="0" kern="1200" spc="149" dirty="0">
                <a:solidFill>
                  <a:schemeClr val="tx2"/>
                </a:solidFill>
                <a:latin typeface="+mj-lt"/>
              </a:rPr>
              <a:t>5. Piegare in avanti le spalle e scavalcare con la gamba destra</a:t>
            </a:r>
          </a:p>
          <a:p>
            <a:pPr algn="l" defTabSz="914307" hangingPunct="1">
              <a:spcBef>
                <a:spcPct val="20000"/>
              </a:spcBef>
              <a:buClr>
                <a:srgbClr val="C66951"/>
              </a:buClr>
            </a:pPr>
            <a:r>
              <a:rPr lang="it-IT" sz="3000" b="0" kern="1200" spc="149" dirty="0">
                <a:solidFill>
                  <a:schemeClr val="tx2"/>
                </a:solidFill>
                <a:latin typeface="+mj-lt"/>
              </a:rPr>
              <a:t>6. Lasciarsi andare facendo piede a terra con i piedi uniti.</a:t>
            </a:r>
          </a:p>
        </p:txBody>
      </p:sp>
      <p:pic>
        <p:nvPicPr>
          <p:cNvPr id="6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C8232CD5-8A97-4C26-B5F0-AD9914EDB96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65269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017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531096"/>
            <a:ext cx="13004801" cy="2376265"/>
          </a:xfrm>
          <a:prstGeom prst="rect">
            <a:avLst/>
          </a:prstGeom>
          <a:ln w="12700">
            <a:miter lim="400000"/>
          </a:ln>
        </p:spPr>
      </p:pic>
      <p:sp>
        <p:nvSpPr>
          <p:cNvPr id="16" name="Sottotitolo 2"/>
          <p:cNvSpPr txBox="1">
            <a:spLocks/>
          </p:cNvSpPr>
          <p:nvPr/>
        </p:nvSpPr>
        <p:spPr>
          <a:xfrm>
            <a:off x="8618603" y="6088268"/>
            <a:ext cx="5184575" cy="5760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5016" tIns="65016" rIns="65016" bIns="65016" anchor="t">
            <a:noAutofit/>
          </a:bodyPr>
          <a:lstStyle>
            <a:lvl1pPr marL="0" marR="0" indent="0" algn="ctr" defTabSz="1300346" rtl="0" latinLnBrk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888888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ctr" defTabSz="1300346" rtl="0" latinLnBrk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888888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0" algn="ctr" defTabSz="1300346" rtl="0" latinLnBrk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888888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0" algn="ctr" defTabSz="1300346" rtl="0" latinLnBrk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888888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0" algn="ctr" defTabSz="1300346" rtl="0" latinLnBrk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888888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2666727" marR="0" indent="-444455" algn="l" defTabSz="584140" rtl="0" latinLnBrk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31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111182" marR="0" indent="-444455" algn="l" defTabSz="584140" rtl="0" latinLnBrk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31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555637" marR="0" indent="-444455" algn="l" defTabSz="584140" rtl="0" latinLnBrk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31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000091" marR="0" indent="-444455" algn="l" defTabSz="584140" rtl="0" latinLnBrk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31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ctr" defTabSz="1300346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11102525" y="8769515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1" i="0" u="none" strike="noStrike" kern="0" cap="none" spc="0" normalizeH="0" baseline="0" noProof="0" dirty="0">
                <a:ln w="18000">
                  <a:solidFill>
                    <a:srgbClr val="00A2FF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12" name="Sottotitolo 2">
            <a:extLst>
              <a:ext uri="{FF2B5EF4-FFF2-40B4-BE49-F238E27FC236}">
                <a16:creationId xmlns:a16="http://schemas.microsoft.com/office/drawing/2014/main" id="{6D3C8C52-F464-491A-9ABA-9EEAD8D563B2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929038" y="1799226"/>
            <a:ext cx="11054082" cy="112492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Autofit/>
          </a:bodyPr>
          <a:lstStyle/>
          <a:p>
            <a:r>
              <a:rPr lang="it-IT" sz="7200" dirty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GRAZIE PER L’ATTENZIONE</a:t>
            </a:r>
            <a:endParaRPr sz="7200" dirty="0">
              <a:ln w="0"/>
              <a:solidFill>
                <a:schemeClr val="bg2">
                  <a:lumMod val="50000"/>
                </a:schemeClr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6833215D-4357-4E63-833B-C0D67651AC11}"/>
              </a:ext>
            </a:extLst>
          </p:cNvPr>
          <p:cNvSpPr txBox="1"/>
          <p:nvPr/>
        </p:nvSpPr>
        <p:spPr>
          <a:xfrm>
            <a:off x="511299" y="88342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Dipartimento Formazione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F90A31F5-22FD-4EC3-8AC7-2473E13A355E}"/>
              </a:ext>
            </a:extLst>
          </p:cNvPr>
          <p:cNvSpPr txBox="1"/>
          <p:nvPr/>
        </p:nvSpPr>
        <p:spPr>
          <a:xfrm>
            <a:off x="6314008" y="3374960"/>
            <a:ext cx="3277051" cy="37379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PROGETTAZIONE:</a:t>
            </a:r>
          </a:p>
          <a:p>
            <a:pPr marL="0" marR="0" lvl="0" indent="0" algn="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COLLABORAZIONE:</a:t>
            </a:r>
          </a:p>
          <a:p>
            <a:pPr marL="0" marR="0" lvl="0" indent="0" algn="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CONSULENZA TECNICA:</a:t>
            </a:r>
          </a:p>
          <a:p>
            <a:pPr marL="0" marR="0" lvl="0" indent="0" algn="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SUPERVISIONE:</a:t>
            </a:r>
          </a:p>
          <a:p>
            <a:pPr marL="0" marR="0" lvl="0" indent="0" algn="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  <a:p>
            <a:pPr marL="0" marR="0" lvl="0" indent="0" algn="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REALIZZAZIONE GRAFICA:</a:t>
            </a:r>
          </a:p>
          <a:p>
            <a:pPr marL="0" marR="0" lvl="0" indent="0" algn="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SPEAKER:</a:t>
            </a:r>
          </a:p>
          <a:p>
            <a:pPr marL="0" marR="0" lvl="0" indent="0" algn="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7AF5526A-DF49-46C8-A236-FCACCD29F356}"/>
              </a:ext>
            </a:extLst>
          </p:cNvPr>
          <p:cNvSpPr txBox="1"/>
          <p:nvPr/>
        </p:nvSpPr>
        <p:spPr>
          <a:xfrm>
            <a:off x="9958784" y="3374960"/>
            <a:ext cx="2818657" cy="37379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ALBERTO PROTTI</a:t>
            </a: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MARCO GAZZARRINI</a:t>
            </a: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GILBERTO SEBASTIANI</a:t>
            </a: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COMMISSIONE</a:t>
            </a: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 FORMAZIONE FISE</a:t>
            </a: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KARIN QUARTA</a:t>
            </a: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SERENA ROMANO</a:t>
            </a: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ROSSELLA ROMANO</a:t>
            </a:r>
          </a:p>
        </p:txBody>
      </p:sp>
      <p:pic>
        <p:nvPicPr>
          <p:cNvPr id="9" name="Immagine 8" descr="Immagine che contiene giocattolo, idrante, disegnando&#10;&#10;Descrizione generata automaticamente">
            <a:extLst>
              <a:ext uri="{FF2B5EF4-FFF2-40B4-BE49-F238E27FC236}">
                <a16:creationId xmlns:a16="http://schemas.microsoft.com/office/drawing/2014/main" id="{E31808F3-C215-4912-B9F2-3580B5FD8CE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16" t="16973" r="15073" b="16095"/>
          <a:stretch/>
        </p:blipFill>
        <p:spPr>
          <a:xfrm>
            <a:off x="-1442990" y="-307776"/>
            <a:ext cx="9063872" cy="8262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306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uiExpand="1" build="p"/>
      <p:bldP spid="12" grpId="0" build="p" animBg="1"/>
    </p:bldLst>
  </p:timing>
</p:sld>
</file>

<file path=ppt/theme/theme1.xml><?xml version="1.0" encoding="utf-8"?>
<a:theme xmlns:a="http://schemas.openxmlformats.org/drawingml/2006/main" name="Cornice">
  <a:themeElements>
    <a:clrScheme name="Cornic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ornic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Cornic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25131</TotalTime>
  <Words>275</Words>
  <Application>Microsoft Office PowerPoint</Application>
  <PresentationFormat>Personalizzato</PresentationFormat>
  <Paragraphs>48</Paragraphs>
  <Slides>6</Slides>
  <Notes>2</Notes>
  <HiddenSlides>0</HiddenSlides>
  <MMClips>3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6</vt:i4>
      </vt:variant>
    </vt:vector>
  </HeadingPairs>
  <TitlesOfParts>
    <vt:vector size="12" baseType="lpstr">
      <vt:lpstr>Calibri</vt:lpstr>
      <vt:lpstr>Corbel</vt:lpstr>
      <vt:lpstr>Gill Sans MT</vt:lpstr>
      <vt:lpstr>Helvetica Neue</vt:lpstr>
      <vt:lpstr>Wingdings 2</vt:lpstr>
      <vt:lpstr>Cornice</vt:lpstr>
      <vt:lpstr>Presentazione standard di PowerPoint</vt:lpstr>
      <vt:lpstr>Presentazione standard di PowerPoint</vt:lpstr>
      <vt:lpstr>TECNICA EQUESTRE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nnnnvujydfytdyxdjyrxyjfrj</dc:title>
  <dc:creator>Alberto</dc:creator>
  <cp:lastModifiedBy>Francesco Stolfi</cp:lastModifiedBy>
  <cp:revision>1707</cp:revision>
  <dcterms:modified xsi:type="dcterms:W3CDTF">2020-08-13T08:59:18Z</dcterms:modified>
  <cp:contentStatus/>
</cp:coreProperties>
</file>