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Lst>
  <p:notesMasterIdLst>
    <p:notesMasterId r:id="rId12"/>
  </p:notesMasterIdLst>
  <p:handoutMasterIdLst>
    <p:handoutMasterId r:id="rId13"/>
  </p:handoutMasterIdLst>
  <p:sldIdLst>
    <p:sldId id="3148" r:id="rId2"/>
    <p:sldId id="3142" r:id="rId3"/>
    <p:sldId id="1380" r:id="rId4"/>
    <p:sldId id="334" r:id="rId5"/>
    <p:sldId id="3143" r:id="rId6"/>
    <p:sldId id="3144" r:id="rId7"/>
    <p:sldId id="3145" r:id="rId8"/>
    <p:sldId id="3146" r:id="rId9"/>
    <p:sldId id="3147" r:id="rId10"/>
    <p:sldId id="3129" r:id="rId11"/>
  </p:sldIdLst>
  <p:sldSz cx="13004800" cy="9753600"/>
  <p:notesSz cx="6858000" cy="9144000"/>
  <p:defaultTextStyle>
    <a:defPPr marL="0" marR="0" indent="0" algn="l" defTabSz="91430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57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15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729"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307"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2883"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460"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038"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612" algn="ctr" defTabSz="58414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modifyVerifier cryptProviderType="rsaFull" cryptAlgorithmClass="hash" cryptAlgorithmType="typeAny" cryptAlgorithmSid="4" spinCount="100000" saltData="98CBup4Ne00/jUYqDjf/pA==" hashData="JWH9gLINcNtHPEm9wc3eSfoqmc8="/>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6600"/>
    <a:srgbClr val="594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95" autoAdjust="0"/>
    <p:restoredTop sz="99667" autoAdjust="0"/>
  </p:normalViewPr>
  <p:slideViewPr>
    <p:cSldViewPr>
      <p:cViewPr varScale="1">
        <p:scale>
          <a:sx n="81" d="100"/>
          <a:sy n="81" d="100"/>
        </p:scale>
        <p:origin x="1734" y="96"/>
      </p:cViewPr>
      <p:guideLst>
        <p:guide orient="horz" pos="3072"/>
        <p:guide pos="4096"/>
      </p:guideLst>
    </p:cSldViewPr>
  </p:slideViewPr>
  <p:outlineViewPr>
    <p:cViewPr>
      <p:scale>
        <a:sx n="33" d="100"/>
        <a:sy n="33" d="100"/>
      </p:scale>
      <p:origin x="0" y="4440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it-IT"/>
              <a:t>Tutti i diritti sono riservati</a:t>
            </a:r>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225BED2-E1B9-4198-B970-3718EF0B49E7}" type="datetimeFigureOut">
              <a:rPr lang="it-IT" smtClean="0"/>
              <a:t>13/08/2020</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it-IT"/>
              <a:t>Tutti i diritti sono riservati</a:t>
            </a:r>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1868A57-3B10-4409-B8E1-D631AD677FB6}" type="slidenum">
              <a:rPr lang="it-IT" smtClean="0"/>
              <a:t>‹N›</a:t>
            </a:fld>
            <a:endParaRPr lang="it-IT"/>
          </a:p>
        </p:txBody>
      </p:sp>
    </p:spTree>
    <p:extLst>
      <p:ext uri="{BB962C8B-B14F-4D97-AF65-F5344CB8AC3E}">
        <p14:creationId xmlns:p14="http://schemas.microsoft.com/office/powerpoint/2010/main" val="226851481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50815194"/>
      </p:ext>
    </p:extLst>
  </p:cSld>
  <p:clrMap bg1="lt1" tx1="dk1" bg2="lt2" tx2="dk2" accent1="accent1" accent2="accent2" accent3="accent3" accent4="accent4" accent5="accent5" accent6="accent6" hlink="hlink" folHlink="folHlink"/>
  <p:hf dt="0"/>
  <p:notesStyle>
    <a:lvl1pPr defTabSz="457152" latinLnBrk="0">
      <a:lnSpc>
        <a:spcPct val="117999"/>
      </a:lnSpc>
      <a:defRPr sz="2100">
        <a:latin typeface="Helvetica Neue"/>
        <a:ea typeface="Helvetica Neue"/>
        <a:cs typeface="Helvetica Neue"/>
        <a:sym typeface="Helvetica Neue"/>
      </a:defRPr>
    </a:lvl1pPr>
    <a:lvl2pPr indent="228577" defTabSz="457152" latinLnBrk="0">
      <a:lnSpc>
        <a:spcPct val="117999"/>
      </a:lnSpc>
      <a:defRPr sz="2100">
        <a:latin typeface="Helvetica Neue"/>
        <a:ea typeface="Helvetica Neue"/>
        <a:cs typeface="Helvetica Neue"/>
        <a:sym typeface="Helvetica Neue"/>
      </a:defRPr>
    </a:lvl2pPr>
    <a:lvl3pPr indent="457152" defTabSz="457152" latinLnBrk="0">
      <a:lnSpc>
        <a:spcPct val="117999"/>
      </a:lnSpc>
      <a:defRPr sz="2100">
        <a:latin typeface="Helvetica Neue"/>
        <a:ea typeface="Helvetica Neue"/>
        <a:cs typeface="Helvetica Neue"/>
        <a:sym typeface="Helvetica Neue"/>
      </a:defRPr>
    </a:lvl3pPr>
    <a:lvl4pPr indent="685729" defTabSz="457152" latinLnBrk="0">
      <a:lnSpc>
        <a:spcPct val="117999"/>
      </a:lnSpc>
      <a:defRPr sz="2100">
        <a:latin typeface="Helvetica Neue"/>
        <a:ea typeface="Helvetica Neue"/>
        <a:cs typeface="Helvetica Neue"/>
        <a:sym typeface="Helvetica Neue"/>
      </a:defRPr>
    </a:lvl4pPr>
    <a:lvl5pPr indent="914307" defTabSz="457152" latinLnBrk="0">
      <a:lnSpc>
        <a:spcPct val="117999"/>
      </a:lnSpc>
      <a:defRPr sz="2100">
        <a:latin typeface="Helvetica Neue"/>
        <a:ea typeface="Helvetica Neue"/>
        <a:cs typeface="Helvetica Neue"/>
        <a:sym typeface="Helvetica Neue"/>
      </a:defRPr>
    </a:lvl5pPr>
    <a:lvl6pPr indent="1142883" defTabSz="457152" latinLnBrk="0">
      <a:lnSpc>
        <a:spcPct val="117999"/>
      </a:lnSpc>
      <a:defRPr sz="2100">
        <a:latin typeface="Helvetica Neue"/>
        <a:ea typeface="Helvetica Neue"/>
        <a:cs typeface="Helvetica Neue"/>
        <a:sym typeface="Helvetica Neue"/>
      </a:defRPr>
    </a:lvl6pPr>
    <a:lvl7pPr indent="1371460" defTabSz="457152" latinLnBrk="0">
      <a:lnSpc>
        <a:spcPct val="117999"/>
      </a:lnSpc>
      <a:defRPr sz="2100">
        <a:latin typeface="Helvetica Neue"/>
        <a:ea typeface="Helvetica Neue"/>
        <a:cs typeface="Helvetica Neue"/>
        <a:sym typeface="Helvetica Neue"/>
      </a:defRPr>
    </a:lvl7pPr>
    <a:lvl8pPr indent="1600038" defTabSz="457152" latinLnBrk="0">
      <a:lnSpc>
        <a:spcPct val="117999"/>
      </a:lnSpc>
      <a:defRPr sz="2100">
        <a:latin typeface="Helvetica Neue"/>
        <a:ea typeface="Helvetica Neue"/>
        <a:cs typeface="Helvetica Neue"/>
        <a:sym typeface="Helvetica Neue"/>
      </a:defRPr>
    </a:lvl8pPr>
    <a:lvl9pPr indent="1828612" defTabSz="457152" latinLnBrk="0">
      <a:lnSpc>
        <a:spcPct val="117999"/>
      </a:lnSpc>
      <a:defRPr sz="2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4215065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40533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1" y="1083734"/>
            <a:ext cx="9751060" cy="7586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888281" y="1083734"/>
            <a:ext cx="3120340" cy="7586135"/>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41171" y="1846682"/>
            <a:ext cx="7802880" cy="4629709"/>
          </a:xfrm>
        </p:spPr>
        <p:txBody>
          <a:bodyPr anchor="b">
            <a:normAutofit/>
          </a:bodyPr>
          <a:lstStyle>
            <a:lvl1pPr algn="l">
              <a:defRPr sz="7680" spc="-142"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73349" y="6642128"/>
            <a:ext cx="7802880" cy="1300480"/>
          </a:xfrm>
        </p:spPr>
        <p:txBody>
          <a:bodyPr anchor="t">
            <a:normAutofit/>
          </a:bodyPr>
          <a:lstStyle>
            <a:lvl1pPr marL="0" indent="0" algn="l">
              <a:buNone/>
              <a:defRPr sz="2844" cap="none" spc="0" baseline="0">
                <a:solidFill>
                  <a:schemeClr val="accent1">
                    <a:lumMod val="20000"/>
                    <a:lumOff val="80000"/>
                  </a:schemeClr>
                </a:solidFill>
              </a:defRPr>
            </a:lvl1pPr>
            <a:lvl2pPr marL="650230" indent="0" algn="ctr">
              <a:buNone/>
              <a:defRPr sz="2844"/>
            </a:lvl2pPr>
            <a:lvl3pPr marL="1300460" indent="0" algn="ctr">
              <a:buNone/>
              <a:defRPr sz="2844"/>
            </a:lvl3pPr>
            <a:lvl4pPr marL="1950690" indent="0" algn="ctr">
              <a:buNone/>
              <a:defRPr sz="2844"/>
            </a:lvl4pPr>
            <a:lvl5pPr marL="2600919" indent="0" algn="ctr">
              <a:buNone/>
              <a:defRPr sz="2844"/>
            </a:lvl5pPr>
            <a:lvl6pPr marL="3251149" indent="0" algn="ctr">
              <a:buNone/>
              <a:defRPr sz="2844"/>
            </a:lvl6pPr>
            <a:lvl7pPr marL="3901379" indent="0" algn="ctr">
              <a:buNone/>
              <a:defRPr sz="2844"/>
            </a:lvl7pPr>
            <a:lvl8pPr marL="4551609" indent="0" algn="ctr">
              <a:buNone/>
              <a:defRPr sz="2844"/>
            </a:lvl8pPr>
            <a:lvl9pPr marL="5201839" indent="0" algn="ctr">
              <a:buNone/>
              <a:defRPr sz="2844"/>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67966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199253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125773" y="1846682"/>
            <a:ext cx="7802880" cy="4629709"/>
          </a:xfrm>
        </p:spPr>
        <p:txBody>
          <a:bodyPr anchor="b">
            <a:normAutofit/>
          </a:bodyPr>
          <a:lstStyle>
            <a:lvl1pPr>
              <a:defRPr sz="7680" b="0" spc="-142" baseline="0">
                <a:solidFill>
                  <a:schemeClr val="tx1">
                    <a:lumMod val="65000"/>
                    <a:lumOff val="3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145280" y="6645453"/>
            <a:ext cx="7802880" cy="1300480"/>
          </a:xfrm>
        </p:spPr>
        <p:txBody>
          <a:bodyPr anchor="t">
            <a:normAutofit/>
          </a:bodyPr>
          <a:lstStyle>
            <a:lvl1pPr marL="0" indent="0">
              <a:buNone/>
              <a:defRPr sz="2844" cap="none" spc="0" baseline="0">
                <a:solidFill>
                  <a:schemeClr val="tx1">
                    <a:lumMod val="65000"/>
                    <a:lumOff val="3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776819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4125773"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8339328" y="1235456"/>
            <a:ext cx="3706368" cy="7282688"/>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702929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4125773" y="1455767"/>
            <a:ext cx="3706368" cy="1148757"/>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4" name="Content Placeholder 3"/>
          <p:cNvSpPr>
            <a:spLocks noGrp="1"/>
          </p:cNvSpPr>
          <p:nvPr>
            <p:ph sz="half" idx="2"/>
          </p:nvPr>
        </p:nvSpPr>
        <p:spPr>
          <a:xfrm>
            <a:off x="4125773"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8339694" y="1455769"/>
            <a:ext cx="3706368" cy="1156510"/>
          </a:xfrm>
        </p:spPr>
        <p:txBody>
          <a:bodyPr anchor="b">
            <a:normAutofit/>
          </a:bodyPr>
          <a:lstStyle>
            <a:lvl1pPr marL="0" indent="0">
              <a:spcBef>
                <a:spcPts val="0"/>
              </a:spcBef>
              <a:buNone/>
              <a:defRPr sz="2702" b="1">
                <a:solidFill>
                  <a:schemeClr val="tx1">
                    <a:lumMod val="65000"/>
                    <a:lumOff val="35000"/>
                  </a:schemeClr>
                </a:solidFill>
              </a:defRPr>
            </a:lvl1pPr>
            <a:lvl2pPr marL="650230" indent="0">
              <a:buNone/>
              <a:defRPr sz="2702"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it-IT"/>
              <a:t>Fare clic per modificare gli stili del testo dello schema</a:t>
            </a:r>
          </a:p>
        </p:txBody>
      </p:sp>
      <p:sp>
        <p:nvSpPr>
          <p:cNvPr id="6" name="Content Placeholder 5"/>
          <p:cNvSpPr>
            <a:spLocks noGrp="1"/>
          </p:cNvSpPr>
          <p:nvPr>
            <p:ph sz="quarter" idx="4"/>
          </p:nvPr>
        </p:nvSpPr>
        <p:spPr>
          <a:xfrm>
            <a:off x="8339694" y="2746220"/>
            <a:ext cx="3706368" cy="5722112"/>
          </a:xfrm>
        </p:spPr>
        <p:txBody>
          <a:bodyPr/>
          <a:lstStyle>
            <a:lvl1pPr>
              <a:defRPr sz="2702"/>
            </a:lvl1pPr>
            <a:lvl2pPr>
              <a:defRPr sz="2418"/>
            </a:lvl2pPr>
            <a:lvl3pPr>
              <a:defRPr sz="2133"/>
            </a:lvl3pPr>
            <a:lvl4pPr>
              <a:defRPr sz="1849"/>
            </a:lvl4pPr>
            <a:lvl5pPr>
              <a:defRPr sz="1849"/>
            </a:lvl5pPr>
            <a:lvl6pPr>
              <a:defRPr sz="1849"/>
            </a:lvl6pPr>
            <a:lvl7pPr>
              <a:defRPr sz="1849"/>
            </a:lvl7pPr>
            <a:lvl8pPr>
              <a:defRPr sz="1849"/>
            </a:lvl8pPr>
            <a:lvl9pPr>
              <a:defRPr sz="1849"/>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852430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2" name="Date Placeholder 1"/>
          <p:cNvSpPr>
            <a:spLocks noGrp="1"/>
          </p:cNvSpPr>
          <p:nvPr>
            <p:ph type="dt" sz="half" idx="10"/>
          </p:nvPr>
        </p:nvSpPr>
        <p:spPr/>
        <p:txBody>
          <a:bodyPr/>
          <a:lstStyle/>
          <a:p>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37147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123081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baseline="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125773" y="1235456"/>
            <a:ext cx="7802880" cy="7282688"/>
          </a:xfrm>
        </p:spPr>
        <p:txBody>
          <a:bodyPr/>
          <a:lstStyle>
            <a:lvl1pPr>
              <a:defRPr sz="2844"/>
            </a:lvl1pPr>
            <a:lvl2pPr>
              <a:defRPr sz="2560"/>
            </a:lvl2pPr>
            <a:lvl3pPr>
              <a:defRPr sz="2276"/>
            </a:lvl3pPr>
            <a:lvl4pPr>
              <a:defRPr sz="1991"/>
            </a:lvl4pPr>
            <a:lvl5pPr>
              <a:defRPr sz="1991"/>
            </a:lvl5pPr>
            <a:lvl6pPr>
              <a:defRPr sz="1991"/>
            </a:lvl6pPr>
            <a:lvl7pPr>
              <a:defRPr sz="1991"/>
            </a:lvl7pPr>
            <a:lvl8pPr>
              <a:defRPr sz="1991"/>
            </a:lvl8pPr>
            <a:lvl9pPr>
              <a:defRPr sz="1991"/>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73101" y="4746752"/>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675800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73101" y="1625600"/>
            <a:ext cx="3023616" cy="3121152"/>
          </a:xfrm>
        </p:spPr>
        <p:txBody>
          <a:bodyPr anchor="b">
            <a:normAutofit/>
          </a:bodyPr>
          <a:lstStyle>
            <a:lvl1pPr>
              <a:defRPr sz="3982"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08688" y="1091441"/>
            <a:ext cx="8656246" cy="7581798"/>
          </a:xfrm>
          <a:solidFill>
            <a:schemeClr val="bg1">
              <a:lumMod val="75000"/>
            </a:schemeClr>
          </a:solidFill>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it-IT"/>
              <a:t>Fare clic sull'icona per inserire un'immagine</a:t>
            </a:r>
            <a:endParaRPr lang="en-US" dirty="0"/>
          </a:p>
        </p:txBody>
      </p:sp>
      <p:sp>
        <p:nvSpPr>
          <p:cNvPr id="4" name="Text Placeholder 3"/>
          <p:cNvSpPr>
            <a:spLocks noGrp="1"/>
          </p:cNvSpPr>
          <p:nvPr>
            <p:ph type="body" sz="half" idx="2"/>
          </p:nvPr>
        </p:nvSpPr>
        <p:spPr>
          <a:xfrm>
            <a:off x="273101" y="4751078"/>
            <a:ext cx="3023616" cy="3641344"/>
          </a:xfrm>
        </p:spPr>
        <p:txBody>
          <a:bodyPr anchor="t">
            <a:normAutofit/>
          </a:bodyPr>
          <a:lstStyle>
            <a:lvl1pPr marL="0" indent="0">
              <a:lnSpc>
                <a:spcPct val="100000"/>
              </a:lnSpc>
              <a:spcBef>
                <a:spcPts val="1138"/>
              </a:spcBef>
              <a:buNone/>
              <a:defRPr sz="1778">
                <a:solidFill>
                  <a:srgbClr val="FFFFFF"/>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a:xfrm>
            <a:off x="3732375" y="9040144"/>
            <a:ext cx="6305618" cy="519289"/>
          </a:xfrm>
        </p:spPr>
        <p:txBody>
          <a:bodyPr/>
          <a:lstStyle/>
          <a:p>
            <a:endParaRPr lang="en-US" dirty="0"/>
          </a:p>
        </p:txBody>
      </p:sp>
      <p:sp>
        <p:nvSpPr>
          <p:cNvPr id="10" name="Slide Number Placeholder 9"/>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134323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615190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06400" y="1408853"/>
            <a:ext cx="3007360" cy="7044267"/>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125773" y="1235456"/>
            <a:ext cx="7802880" cy="7282688"/>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661675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Testo titolo"/>
          <p:cNvSpPr txBox="1">
            <a:spLocks noGrp="1"/>
          </p:cNvSpPr>
          <p:nvPr>
            <p:ph type="title"/>
          </p:nvPr>
        </p:nvSpPr>
        <p:spPr>
          <a:prstGeom prst="rect">
            <a:avLst/>
          </a:prstGeom>
        </p:spPr>
        <p:txBody>
          <a:bodyPr/>
          <a:lstStyle/>
          <a:p>
            <a:r>
              <a:t>Testo titolo</a:t>
            </a:r>
          </a:p>
        </p:txBody>
      </p:sp>
      <p:sp>
        <p:nvSpPr>
          <p:cNvPr id="4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48680637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1079399"/>
            <a:ext cx="3673163" cy="7581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9780" y="1598348"/>
            <a:ext cx="3143982" cy="6543905"/>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8" name="Rectangle 37"/>
          <p:cNvSpPr/>
          <p:nvPr/>
        </p:nvSpPr>
        <p:spPr>
          <a:xfrm>
            <a:off x="12603588" y="1079399"/>
            <a:ext cx="409651" cy="758179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4127219" y="1228954"/>
            <a:ext cx="7802880" cy="7282688"/>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79963" y="9040144"/>
            <a:ext cx="2926080"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5" name="Footer Placeholder 4"/>
          <p:cNvSpPr>
            <a:spLocks noGrp="1"/>
          </p:cNvSpPr>
          <p:nvPr>
            <p:ph type="ftr" sz="quarter" idx="3"/>
          </p:nvPr>
        </p:nvSpPr>
        <p:spPr>
          <a:xfrm>
            <a:off x="4127219" y="9040144"/>
            <a:ext cx="6305618" cy="519289"/>
          </a:xfrm>
          <a:prstGeom prst="rect">
            <a:avLst/>
          </a:prstGeom>
        </p:spPr>
        <p:txBody>
          <a:bodyPr vert="horz" lIns="91440" tIns="45720" rIns="91440" bIns="45720" rtlCol="0" anchor="ctr"/>
          <a:lstStyle>
            <a:lvl1pPr algn="l">
              <a:defRPr sz="1422">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1343079" y="9040144"/>
            <a:ext cx="1632988" cy="519289"/>
          </a:xfrm>
          <a:prstGeom prst="rect">
            <a:avLst/>
          </a:prstGeom>
        </p:spPr>
        <p:txBody>
          <a:bodyPr vert="horz" lIns="91440" tIns="45720" rIns="91440" bIns="45720" rtlCol="0" anchor="ctr"/>
          <a:lstStyle>
            <a:lvl1pPr algn="r">
              <a:defRPr sz="1564" b="1">
                <a:solidFill>
                  <a:schemeClr val="accent1"/>
                </a:solidFill>
              </a:defRPr>
            </a:lvl1pPr>
          </a:lstStyle>
          <a:p>
            <a:fld id="{86CB4B4D-7CA3-9044-876B-883B54F8677D}" type="slidenum">
              <a:rPr lang="it-IT" smtClean="0"/>
              <a:t>‹N›</a:t>
            </a:fld>
            <a:endParaRPr lang="it-IT"/>
          </a:p>
        </p:txBody>
      </p:sp>
    </p:spTree>
    <p:extLst>
      <p:ext uri="{BB962C8B-B14F-4D97-AF65-F5344CB8AC3E}">
        <p14:creationId xmlns:p14="http://schemas.microsoft.com/office/powerpoint/2010/main" val="208049627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l" defTabSz="1300460" rtl="0" eaLnBrk="1" latinLnBrk="0" hangingPunct="1">
        <a:lnSpc>
          <a:spcPct val="90000"/>
        </a:lnSpc>
        <a:spcBef>
          <a:spcPct val="0"/>
        </a:spcBef>
        <a:buNone/>
        <a:defRPr sz="4267" kern="1200" spc="-85" baseline="0">
          <a:solidFill>
            <a:srgbClr val="FFFFFF"/>
          </a:solidFill>
          <a:latin typeface="+mj-lt"/>
          <a:ea typeface="+mj-ea"/>
          <a:cs typeface="+mj-cs"/>
        </a:defRPr>
      </a:lvl1pPr>
    </p:titleStyle>
    <p:bodyStyle>
      <a:lvl1pPr marL="260092" indent="-260092" algn="l" defTabSz="1300460" rtl="0" eaLnBrk="1" latinLnBrk="0" hangingPunct="1">
        <a:lnSpc>
          <a:spcPct val="90000"/>
        </a:lnSpc>
        <a:spcBef>
          <a:spcPts val="1707"/>
        </a:spcBef>
        <a:buClr>
          <a:schemeClr val="accent1"/>
        </a:buClr>
        <a:buFont typeface="Wingdings 2" pitchFamily="18" charset="2"/>
        <a:buChar char=""/>
        <a:defRPr sz="2702" kern="1200">
          <a:solidFill>
            <a:schemeClr val="tx1">
              <a:lumMod val="65000"/>
              <a:lumOff val="35000"/>
            </a:schemeClr>
          </a:solidFill>
          <a:latin typeface="+mn-lt"/>
          <a:ea typeface="+mn-ea"/>
          <a:cs typeface="+mn-cs"/>
        </a:defRPr>
      </a:lvl1pPr>
      <a:lvl2pPr marL="97534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418" kern="1200">
          <a:solidFill>
            <a:schemeClr val="tx1">
              <a:lumMod val="65000"/>
              <a:lumOff val="35000"/>
            </a:schemeClr>
          </a:solidFill>
          <a:latin typeface="+mn-lt"/>
          <a:ea typeface="+mn-ea"/>
          <a:cs typeface="+mn-cs"/>
        </a:defRPr>
      </a:lvl2pPr>
      <a:lvl3pPr marL="1625575" indent="-260092" algn="l" defTabSz="1300460" rtl="0" eaLnBrk="1" latinLnBrk="0" hangingPunct="1">
        <a:lnSpc>
          <a:spcPct val="90000"/>
        </a:lnSpc>
        <a:spcBef>
          <a:spcPts val="356"/>
        </a:spcBef>
        <a:spcAft>
          <a:spcPts val="356"/>
        </a:spcAft>
        <a:buClr>
          <a:schemeClr val="accent1"/>
        </a:buClr>
        <a:buFont typeface="Wingdings 2" pitchFamily="18" charset="2"/>
        <a:buChar char=""/>
        <a:defRPr sz="2133" kern="1200">
          <a:solidFill>
            <a:schemeClr val="tx1">
              <a:lumMod val="65000"/>
              <a:lumOff val="35000"/>
            </a:schemeClr>
          </a:solidFill>
          <a:latin typeface="+mn-lt"/>
          <a:ea typeface="+mn-ea"/>
          <a:cs typeface="+mn-cs"/>
        </a:defRPr>
      </a:lvl3pPr>
      <a:lvl4pPr marL="227580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4pPr>
      <a:lvl5pPr marL="2926034" indent="-260092"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5pPr>
      <a:lvl6pPr marL="357626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6pPr>
      <a:lvl7pPr marL="422649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7pPr>
      <a:lvl8pPr marL="487672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8pPr>
      <a:lvl9pPr marL="5526954" indent="-325115" algn="l" defTabSz="1300460" rtl="0" eaLnBrk="1" latinLnBrk="0" hangingPunct="1">
        <a:lnSpc>
          <a:spcPct val="90000"/>
        </a:lnSpc>
        <a:spcBef>
          <a:spcPts val="356"/>
        </a:spcBef>
        <a:spcAft>
          <a:spcPts val="356"/>
        </a:spcAft>
        <a:buClr>
          <a:schemeClr val="accent1"/>
        </a:buClr>
        <a:buFont typeface="Wingdings 2" pitchFamily="18" charset="2"/>
        <a:buChar char=""/>
        <a:defRPr sz="1849" kern="1200">
          <a:solidFill>
            <a:schemeClr val="tx1">
              <a:lumMod val="65000"/>
              <a:lumOff val="35000"/>
            </a:schemeClr>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12.xml"/><Relationship Id="rId7" Type="http://schemas.openxmlformats.org/officeDocument/2006/relationships/hyperlink" Target="http://www.google.it/url?sa=i&amp;rct=j&amp;q=disegni+cavalli+da+dressage&amp;source=images&amp;cd=&amp;cad=rja&amp;docid=IYkXxBZquZeYsM&amp;tbnid=pA8D6II7O3IfrM:&amp;ved=0CAUQjRw&amp;url=http://www.forumcavallo.it/viewtopic.php?f=12&amp;t=7537&amp;start=120&amp;ei=BcAnUffgAoel0AWf5YDABA&amp;bvm=bv.42768644,d.d2k&amp;psig=AFQjCNEIqKNIYAiYf63yD9IHzlCKY3u4bQ&amp;ust=1361645948845124"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jpeg"/><Relationship Id="rId11" Type="http://schemas.openxmlformats.org/officeDocument/2006/relationships/image" Target="../media/image3.png"/><Relationship Id="rId5" Type="http://schemas.openxmlformats.org/officeDocument/2006/relationships/hyperlink" Target="http://www.google.it/url?sa=i&amp;rct=j&amp;q=&amp;esrc=s&amp;frm=1&amp;source=images&amp;cd=&amp;cad=rja&amp;docid=T8tVVL2p-7NdhM&amp;tbnid=P3ylTzg4nm09ZM:&amp;ved=0CAUQjRw&amp;url=http://www.horseonline.it/formazione/item/come-salire-a-cavallo&amp;ei=Z3D-UpjSFInTsgaj7oBA&amp;bvm=bv.61535280,d.Yms&amp;psig=AFQjCNHjtwlmoZJBxo2TNDpFVmvemDQAsw&amp;ust=1392492912344361" TargetMode="External"/><Relationship Id="rId10"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12.xml"/><Relationship Id="rId7" Type="http://schemas.openxmlformats.org/officeDocument/2006/relationships/hyperlink" Target="http://www.google.it/url?sa=i&amp;rct=j&amp;q=&amp;esrc=s&amp;frm=1&amp;source=images&amp;cd=&amp;cad=rja&amp;docid=z8-1fS3WnrvI3M&amp;tbnid=Su5-Te0xjS1VvM:&amp;ved=0CAUQjRw&amp;url=http://www.horseonline.it/formazione/item/come-salire-a-cavallo&amp;ei=_2z-UoG5DoKztAa2vIGQCg&amp;bvm=bv.61535280,d.Yms&amp;psig=AFQjCNExLK3Gidj-DMXhpcrrJSd72UBMug&amp;ust=1392490705938381"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jpeg"/><Relationship Id="rId5" Type="http://schemas.openxmlformats.org/officeDocument/2006/relationships/hyperlink" Target="http://www.google.it/url?sa=i&amp;rct=j&amp;q=&amp;esrc=s&amp;frm=1&amp;source=images&amp;cd=&amp;cad=rja&amp;docid=T8tVVL2p-7NdhM&amp;tbnid=P3ylTzg4nm09ZM:&amp;ved=0CAUQjRw&amp;url=http://www.horseonline.it/formazione/item/come-salire-a-cavallo&amp;ei=Z3D-UpjSFInTsgaj7oBA&amp;bvm=bv.61535280,d.Yms&amp;psig=AFQjCNHjtwlmoZJBxo2TNDpFVmvemDQAsw&amp;ust=1392492912344361" TargetMode="External"/><Relationship Id="rId4" Type="http://schemas.openxmlformats.org/officeDocument/2006/relationships/image" Target="../media/image4.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jpeg"/><Relationship Id="rId5" Type="http://schemas.openxmlformats.org/officeDocument/2006/relationships/hyperlink" Target="http://www.google.it/url?sa=i&amp;rct=j&amp;q=disegni+cavalli+da+dressage&amp;source=images&amp;cd=&amp;cad=rja&amp;docid=IYkXxBZquZeYsM&amp;tbnid=pA8D6II7O3IfrM:&amp;ved=0CAUQjRw&amp;url=http://www.forumcavallo.it/viewtopic.php?f=12&amp;t=7537&amp;start=120&amp;ei=BcAnUffgAoel0AWf5YDABA&amp;bvm=bv.42768644,d.d2k&amp;psig=AFQjCNEIqKNIYAiYf63yD9IHzlCKY3u4bQ&amp;ust=1361645948845124"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3"/>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pic>
        <p:nvPicPr>
          <p:cNvPr id="5" name="Immagine 4">
            <a:extLst>
              <a:ext uri="{FF2B5EF4-FFF2-40B4-BE49-F238E27FC236}">
                <a16:creationId xmlns:a16="http://schemas.microsoft.com/office/drawing/2014/main" id="{BE8EBE05-DA0F-4629-84AA-3323DDD70066}"/>
              </a:ext>
            </a:extLst>
          </p:cNvPr>
          <p:cNvPicPr>
            <a:picLocks noChangeAspect="1"/>
          </p:cNvPicPr>
          <p:nvPr/>
        </p:nvPicPr>
        <p:blipFill rotWithShape="1">
          <a:blip r:embed="rId4">
            <a:extLst>
              <a:ext uri="{28A0092B-C50C-407E-A947-70E740481C1C}">
                <a14:useLocalDpi xmlns:a14="http://schemas.microsoft.com/office/drawing/2010/main" val="0"/>
              </a:ext>
            </a:extLst>
          </a:blip>
          <a:srcRect l="17713" t="8000" r="15350" b="38450"/>
          <a:stretch/>
        </p:blipFill>
        <p:spPr>
          <a:xfrm>
            <a:off x="2626253" y="759701"/>
            <a:ext cx="7800867" cy="4680520"/>
          </a:xfrm>
          <a:prstGeom prst="roundRect">
            <a:avLst>
              <a:gd name="adj" fmla="val 4167"/>
            </a:avLst>
          </a:prstGeom>
          <a:solidFill>
            <a:srgbClr val="FFFFFF"/>
          </a:solidFill>
          <a:ln w="76200" cap="sq">
            <a:solidFill>
              <a:srgbClr val="EAEAEA"/>
            </a:solidFill>
            <a:miter lim="800000"/>
          </a:ln>
          <a:effectLst>
            <a:reflection blurRad="6350" stA="52000" endA="300" endPos="3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Rettangolo 1">
            <a:extLst>
              <a:ext uri="{FF2B5EF4-FFF2-40B4-BE49-F238E27FC236}">
                <a16:creationId xmlns:a16="http://schemas.microsoft.com/office/drawing/2014/main" id="{2E2364B6-1FA9-4EA5-870B-0B71C21AC74A}"/>
              </a:ext>
            </a:extLst>
          </p:cNvPr>
          <p:cNvSpPr/>
          <p:nvPr/>
        </p:nvSpPr>
        <p:spPr>
          <a:xfrm>
            <a:off x="1063511" y="4770807"/>
            <a:ext cx="10926350" cy="1338828"/>
          </a:xfrm>
          <a:prstGeom prst="rect">
            <a:avLst/>
          </a:prstGeom>
        </p:spPr>
        <p:txBody>
          <a:bodyPr wrap="square">
            <a:spAutoFit/>
          </a:bodyPr>
          <a:lstStyle/>
          <a:p>
            <a:pPr marL="0" marR="0" lvl="0" indent="0" algn="l" defTabSz="1300460" rtl="0" eaLnBrk="1" fontAlgn="auto" latinLnBrk="0" hangingPunct="1">
              <a:lnSpc>
                <a:spcPct val="90000"/>
              </a:lnSpc>
              <a:spcBef>
                <a:spcPts val="1707"/>
              </a:spcBef>
              <a:spcAft>
                <a:spcPts val="0"/>
              </a:spcAft>
              <a:buClr>
                <a:srgbClr val="40BAD2"/>
              </a:buClr>
              <a:buSzTx/>
              <a:buFontTx/>
              <a:buNone/>
              <a:tabLst/>
              <a:defRPr/>
            </a:pPr>
            <a:r>
              <a:rPr kumimoji="0" lang="it-IT" sz="9000" b="1" i="0" u="none" strike="noStrike" kern="1200" cap="none" spc="0" normalizeH="0" baseline="0" noProof="0" dirty="0">
                <a:ln w="0"/>
                <a:solidFill>
                  <a:srgbClr val="BFBFBF">
                    <a:lumMod val="50000"/>
                  </a:srgbClr>
                </a:solidFill>
                <a:effectLst>
                  <a:outerShdw blurRad="75057" dist="38100" dir="5400000" sy="-20000" rotWithShape="0">
                    <a:prstClr val="black">
                      <a:alpha val="25000"/>
                    </a:prstClr>
                  </a:outerShdw>
                </a:effectLst>
                <a:uLnTx/>
                <a:uFillTx/>
                <a:latin typeface="Corbel" panose="020B0503020204020204"/>
                <a:ea typeface="+mn-ea"/>
                <a:cs typeface="+mn-cs"/>
              </a:rPr>
              <a:t>ISTRUTTORI DI BASE</a:t>
            </a:r>
          </a:p>
        </p:txBody>
      </p:sp>
      <p:sp>
        <p:nvSpPr>
          <p:cNvPr id="7" name="CasellaDiTesto 6">
            <a:extLst>
              <a:ext uri="{FF2B5EF4-FFF2-40B4-BE49-F238E27FC236}">
                <a16:creationId xmlns:a16="http://schemas.microsoft.com/office/drawing/2014/main" id="{4C03E004-4DC5-42BF-82BE-DCA70E02DC76}"/>
              </a:ext>
            </a:extLst>
          </p:cNvPr>
          <p:cNvSpPr txBox="1"/>
          <p:nvPr/>
        </p:nvSpPr>
        <p:spPr>
          <a:xfrm>
            <a:off x="10797158" y="0"/>
            <a:ext cx="2207642"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a:ln>
                  <a:noFill/>
                </a:ln>
                <a:solidFill>
                  <a:srgbClr val="000000"/>
                </a:solidFill>
                <a:effectLst/>
                <a:highlight>
                  <a:srgbClr val="C0C0C0"/>
                </a:highlight>
                <a:uLnTx/>
                <a:uFillTx/>
                <a:ea typeface="+mn-ea"/>
                <a:cs typeface="+mn-cs"/>
                <a:sym typeface="Helvetica Neue"/>
              </a:rPr>
              <a:t> 2</a:t>
            </a:r>
            <a:endParaRPr kumimoji="0" lang="it-IT" sz="3600" b="0" i="0" u="none" strike="noStrike" kern="1200" cap="none" spc="0" normalizeH="0" baseline="0" noProof="0" dirty="0">
              <a:ln>
                <a:noFill/>
              </a:ln>
              <a:solidFill>
                <a:srgbClr val="000000"/>
              </a:solidFill>
              <a:effectLst/>
              <a:highlight>
                <a:srgbClr val="C0C0C0"/>
              </a:highlight>
              <a:uLnTx/>
              <a:uFillTx/>
              <a:ea typeface="+mn-ea"/>
              <a:cs typeface="+mn-cs"/>
              <a:sym typeface="Helvetica Neue"/>
            </a:endParaRPr>
          </a:p>
        </p:txBody>
      </p:sp>
    </p:spTree>
    <p:extLst>
      <p:ext uri="{BB962C8B-B14F-4D97-AF65-F5344CB8AC3E}">
        <p14:creationId xmlns:p14="http://schemas.microsoft.com/office/powerpoint/2010/main" val="4266076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5"/>
          <a:stretch>
            <a:fillRect/>
          </a:stretch>
        </p:blipFill>
        <p:spPr>
          <a:xfrm>
            <a:off x="-29766" y="7181056"/>
            <a:ext cx="13112907" cy="2572545"/>
          </a:xfrm>
          <a:prstGeom prst="rect">
            <a:avLst/>
          </a:prstGeom>
          <a:ln w="12700">
            <a:miter lim="400000"/>
          </a:ln>
        </p:spPr>
      </p:pic>
      <p:sp>
        <p:nvSpPr>
          <p:cNvPr id="4" name="CasellaDiTesto 3"/>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9" name="CasellaDiTesto 8"/>
          <p:cNvSpPr txBox="1"/>
          <p:nvPr/>
        </p:nvSpPr>
        <p:spPr>
          <a:xfrm>
            <a:off x="10937971" y="8609128"/>
            <a:ext cx="1486125" cy="60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2" name="CasellaDiTesto 1">
            <a:extLst>
              <a:ext uri="{FF2B5EF4-FFF2-40B4-BE49-F238E27FC236}">
                <a16:creationId xmlns:a16="http://schemas.microsoft.com/office/drawing/2014/main" id="{073A2497-27C4-4B7C-B13A-C3125A9D5866}"/>
              </a:ext>
            </a:extLst>
          </p:cNvPr>
          <p:cNvSpPr txBox="1"/>
          <p:nvPr/>
        </p:nvSpPr>
        <p:spPr>
          <a:xfrm>
            <a:off x="619869" y="1388635"/>
            <a:ext cx="8567650" cy="4031873"/>
          </a:xfrm>
          <a:prstGeom prst="rect">
            <a:avLst/>
          </a:prstGeom>
          <a:noFill/>
          <a:ln w="38100">
            <a:noFill/>
          </a:ln>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Questa presentazione/testo fa parte del materiale</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didattico realizzato dalla FISE la quale possiede i</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diritti patrimoniali dell’opera. Pertanto tutte le informazioni, i dati, i contenuti editoriali, le immagini, i grafici, i disegni e, in generale, il materiale ivi contenuto e pubblicato (di seguito ‘i Contenuti’) sono protetti dalle leggi in materia di proprietà intellettuale.</a:t>
            </a:r>
          </a:p>
        </p:txBody>
      </p:sp>
      <p:sp>
        <p:nvSpPr>
          <p:cNvPr id="3" name="CasellaDiTesto 2">
            <a:extLst>
              <a:ext uri="{FF2B5EF4-FFF2-40B4-BE49-F238E27FC236}">
                <a16:creationId xmlns:a16="http://schemas.microsoft.com/office/drawing/2014/main" id="{3EFE78F6-02F2-4B3F-8331-1539D2A2C1AD}"/>
              </a:ext>
            </a:extLst>
          </p:cNvPr>
          <p:cNvSpPr txBox="1"/>
          <p:nvPr/>
        </p:nvSpPr>
        <p:spPr>
          <a:xfrm>
            <a:off x="889373" y="5686614"/>
            <a:ext cx="11549124" cy="1077218"/>
          </a:xfrm>
          <a:prstGeom prst="rect">
            <a:avLst/>
          </a:prstGeom>
          <a:solidFill>
            <a:schemeClr val="bg1"/>
          </a:solidFill>
          <a:ln w="38100">
            <a:solidFill>
              <a:schemeClr val="accent1">
                <a:lumMod val="50000"/>
              </a:schemeClr>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L’Utente si obbliga a non copiare, modificare, creare lavori derivati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545454"/>
                </a:solidFill>
                <a:effectLst/>
                <a:uLnTx/>
                <a:uFillTx/>
                <a:latin typeface="Corbel" panose="020B0503020204020204"/>
                <a:ea typeface="+mn-ea"/>
                <a:cs typeface="+mn-cs"/>
              </a:rPr>
              <a:t>da  o, comunque, disporre in qualsiasi altro modo dei Contenuti.</a:t>
            </a:r>
          </a:p>
        </p:txBody>
      </p:sp>
      <p:pic>
        <p:nvPicPr>
          <p:cNvPr id="8" name="Audio registrato">
            <a:hlinkClick r:id="" action="ppaction://media"/>
            <a:extLst>
              <a:ext uri="{FF2B5EF4-FFF2-40B4-BE49-F238E27FC236}">
                <a16:creationId xmlns:a16="http://schemas.microsoft.com/office/drawing/2014/main" id="{61F98374-7633-4C40-944E-CC09338D99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01220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1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4"/>
          <a:stretch>
            <a:fillRect/>
          </a:stretch>
        </p:blipFill>
        <p:spPr>
          <a:xfrm>
            <a:off x="2" y="7232263"/>
            <a:ext cx="13127135" cy="2685099"/>
          </a:xfrm>
          <a:prstGeom prst="rect">
            <a:avLst/>
          </a:prstGeom>
          <a:ln w="12700">
            <a:miter lim="400000"/>
          </a:ln>
        </p:spPr>
      </p:pic>
      <p:sp>
        <p:nvSpPr>
          <p:cNvPr id="128" name="Titolo 1"/>
          <p:cNvSpPr txBox="1">
            <a:spLocks noGrp="1"/>
          </p:cNvSpPr>
          <p:nvPr>
            <p:ph type="ctrTitle"/>
          </p:nvPr>
        </p:nvSpPr>
        <p:spPr>
          <a:xfrm>
            <a:off x="669755" y="1636440"/>
            <a:ext cx="11054081" cy="1740993"/>
          </a:xfrm>
          <a:prstGeom prst="rect">
            <a:avLst/>
          </a:prstGeom>
        </p:spPr>
        <p:txBody>
          <a:bodyPr>
            <a:noAutofit/>
          </a:bodyPr>
          <a:lstStyle/>
          <a:p>
            <a:pPr defTabSz="1274338">
              <a:defRPr sz="6000"/>
            </a:pPr>
            <a:r>
              <a:rPr lang="it-IT" sz="7200" dirty="0">
                <a:solidFill>
                  <a:srgbClr val="0070C0"/>
                </a:solidFill>
                <a:latin typeface="Gill Sans MT" panose="020B0502020104020203" pitchFamily="34" charset="0"/>
              </a:rPr>
              <a:t>TECNICA EQUESTRE</a:t>
            </a:r>
            <a:endParaRPr sz="7200" dirty="0">
              <a:solidFill>
                <a:srgbClr val="0070C0"/>
              </a:solidFill>
              <a:latin typeface="Gill Sans MT" panose="020B0502020104020203" pitchFamily="34" charset="0"/>
            </a:endParaRPr>
          </a:p>
        </p:txBody>
      </p:sp>
      <p:sp>
        <p:nvSpPr>
          <p:cNvPr id="129" name="Sottotitolo 2"/>
          <p:cNvSpPr txBox="1">
            <a:spLocks noGrp="1"/>
          </p:cNvSpPr>
          <p:nvPr>
            <p:ph type="subTitle" idx="1"/>
          </p:nvPr>
        </p:nvSpPr>
        <p:spPr>
          <a:xfrm>
            <a:off x="1929038" y="3936975"/>
            <a:ext cx="11054082" cy="140225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8700" dirty="0">
                <a:ln w="0"/>
                <a:solidFill>
                  <a:schemeClr val="bg2">
                    <a:lumMod val="50000"/>
                  </a:schemeClr>
                </a:solidFill>
                <a:effectLst>
                  <a:outerShdw blurRad="50800" dist="38100" algn="l" rotWithShape="0">
                    <a:prstClr val="black">
                      <a:alpha val="40000"/>
                    </a:prstClr>
                  </a:outerShdw>
                </a:effectLst>
              </a:rPr>
              <a:t>MONTARE A CAVALLO</a:t>
            </a:r>
            <a:endParaRPr sz="8700" dirty="0">
              <a:ln w="0"/>
              <a:solidFill>
                <a:schemeClr val="bg2">
                  <a:lumMod val="50000"/>
                </a:schemeClr>
              </a:solidFill>
              <a:effectLst>
                <a:outerShdw blurRad="50800" dist="38100" algn="l" rotWithShape="0">
                  <a:prstClr val="black">
                    <a:alpha val="40000"/>
                  </a:prstClr>
                </a:outerShdw>
              </a:effectLst>
            </a:endParaRPr>
          </a:p>
        </p:txBody>
      </p:sp>
      <p:sp>
        <p:nvSpPr>
          <p:cNvPr id="9" name="CasellaDiTesto 8"/>
          <p:cNvSpPr txBox="1"/>
          <p:nvPr/>
        </p:nvSpPr>
        <p:spPr>
          <a:xfrm>
            <a:off x="11120633" y="8621216"/>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0" name="CasellaDiTesto 9">
            <a:extLst>
              <a:ext uri="{FF2B5EF4-FFF2-40B4-BE49-F238E27FC236}">
                <a16:creationId xmlns:a16="http://schemas.microsoft.com/office/drawing/2014/main" id="{33567195-3066-48F7-A6FD-8D31ADB70FBE}"/>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pic>
        <p:nvPicPr>
          <p:cNvPr id="4" name="Audio registrato">
            <a:hlinkClick r:id="" action="ppaction://media"/>
            <a:extLst>
              <a:ext uri="{FF2B5EF4-FFF2-40B4-BE49-F238E27FC236}">
                <a16:creationId xmlns:a16="http://schemas.microsoft.com/office/drawing/2014/main" id="{5BEF0466-D965-4772-AD68-9783E201BF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48183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8"/>
                                        </p:tgtEl>
                                        <p:attrNameLst>
                                          <p:attrName>style.visibility</p:attrName>
                                        </p:attrNameLst>
                                      </p:cBhvr>
                                      <p:to>
                                        <p:strVal val="visible"/>
                                      </p:to>
                                    </p:set>
                                    <p:anim by="(-#ppt_w*2)" calcmode="lin" valueType="num">
                                      <p:cBhvr rctx="PPT">
                                        <p:cTn id="7" dur="500" autoRev="1" fill="hold">
                                          <p:stCondLst>
                                            <p:cond delay="0"/>
                                          </p:stCondLst>
                                        </p:cTn>
                                        <p:tgtEl>
                                          <p:spTgt spid="128"/>
                                        </p:tgtEl>
                                        <p:attrNameLst>
                                          <p:attrName>ppt_w</p:attrName>
                                        </p:attrNameLst>
                                      </p:cBhvr>
                                    </p:anim>
                                    <p:anim by="(#ppt_w*0.50)" calcmode="lin" valueType="num">
                                      <p:cBhvr>
                                        <p:cTn id="8" dur="500" decel="50000" autoRev="1" fill="hold">
                                          <p:stCondLst>
                                            <p:cond delay="0"/>
                                          </p:stCondLst>
                                        </p:cTn>
                                        <p:tgtEl>
                                          <p:spTgt spid="128"/>
                                        </p:tgtEl>
                                        <p:attrNameLst>
                                          <p:attrName>ppt_x</p:attrName>
                                        </p:attrNameLst>
                                      </p:cBhvr>
                                    </p:anim>
                                    <p:anim from="(-#ppt_h/2)" to="(#ppt_y)" calcmode="lin" valueType="num">
                                      <p:cBhvr>
                                        <p:cTn id="9" dur="1000" fill="hold">
                                          <p:stCondLst>
                                            <p:cond delay="0"/>
                                          </p:stCondLst>
                                        </p:cTn>
                                        <p:tgtEl>
                                          <p:spTgt spid="128"/>
                                        </p:tgtEl>
                                        <p:attrNameLst>
                                          <p:attrName>ppt_y</p:attrName>
                                        </p:attrNameLst>
                                      </p:cBhvr>
                                    </p:anim>
                                    <p:animRot by="21600000">
                                      <p:cBhvr>
                                        <p:cTn id="10" dur="1000" fill="hold">
                                          <p:stCondLst>
                                            <p:cond delay="0"/>
                                          </p:stCondLst>
                                        </p:cTn>
                                        <p:tgtEl>
                                          <p:spTgt spid="128"/>
                                        </p:tgtEl>
                                        <p:attrNameLst>
                                          <p:attrName>r</p:attrName>
                                        </p:attrNameLst>
                                      </p:cBhvr>
                                    </p:animRot>
                                  </p:childTnLst>
                                </p:cTn>
                              </p:par>
                            </p:childTnLst>
                          </p:cTn>
                        </p:par>
                        <p:par>
                          <p:cTn id="11" fill="hold">
                            <p:stCondLst>
                              <p:cond delay="24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29">
                                            <p:bg/>
                                          </p:spTgt>
                                        </p:tgtEl>
                                        <p:attrNameLst>
                                          <p:attrName>style.visibility</p:attrName>
                                        </p:attrNameLst>
                                      </p:cBhvr>
                                      <p:to>
                                        <p:strVal val="visible"/>
                                      </p:to>
                                    </p:set>
                                    <p:anim by="(-#ppt_w*2)" calcmode="lin" valueType="num">
                                      <p:cBhvr rctx="PPT">
                                        <p:cTn id="14" dur="500" autoRev="1" fill="hold">
                                          <p:stCondLst>
                                            <p:cond delay="0"/>
                                          </p:stCondLst>
                                        </p:cTn>
                                        <p:tgtEl>
                                          <p:spTgt spid="129">
                                            <p:bg/>
                                          </p:spTgt>
                                        </p:tgtEl>
                                        <p:attrNameLst>
                                          <p:attrName>ppt_w</p:attrName>
                                        </p:attrNameLst>
                                      </p:cBhvr>
                                    </p:anim>
                                    <p:anim by="(#ppt_w*0.50)" calcmode="lin" valueType="num">
                                      <p:cBhvr>
                                        <p:cTn id="15" dur="500" decel="50000" autoRev="1" fill="hold">
                                          <p:stCondLst>
                                            <p:cond delay="0"/>
                                          </p:stCondLst>
                                        </p:cTn>
                                        <p:tgtEl>
                                          <p:spTgt spid="129">
                                            <p:bg/>
                                          </p:spTgt>
                                        </p:tgtEl>
                                        <p:attrNameLst>
                                          <p:attrName>ppt_x</p:attrName>
                                        </p:attrNameLst>
                                      </p:cBhvr>
                                    </p:anim>
                                    <p:anim from="(-#ppt_h/2)" to="(#ppt_y)" calcmode="lin" valueType="num">
                                      <p:cBhvr>
                                        <p:cTn id="16" dur="1000" fill="hold">
                                          <p:stCondLst>
                                            <p:cond delay="0"/>
                                          </p:stCondLst>
                                        </p:cTn>
                                        <p:tgtEl>
                                          <p:spTgt spid="129">
                                            <p:bg/>
                                          </p:spTgt>
                                        </p:tgtEl>
                                        <p:attrNameLst>
                                          <p:attrName>ppt_y</p:attrName>
                                        </p:attrNameLst>
                                      </p:cBhvr>
                                    </p:anim>
                                    <p:animRot by="21600000">
                                      <p:cBhvr>
                                        <p:cTn id="17" dur="1000" fill="hold">
                                          <p:stCondLst>
                                            <p:cond delay="0"/>
                                          </p:stCondLst>
                                        </p:cTn>
                                        <p:tgtEl>
                                          <p:spTgt spid="129">
                                            <p:bg/>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129">
                                            <p:txEl>
                                              <p:pRg st="0" end="0"/>
                                            </p:txEl>
                                          </p:spTgt>
                                        </p:tgtEl>
                                        <p:attrNameLst>
                                          <p:attrName>style.visibility</p:attrName>
                                        </p:attrNameLst>
                                      </p:cBhvr>
                                      <p:to>
                                        <p:strVal val="visible"/>
                                      </p:to>
                                    </p:set>
                                    <p:anim by="(-#ppt_w*2)" calcmode="lin" valueType="num">
                                      <p:cBhvr rctx="PPT">
                                        <p:cTn id="22" dur="500" autoRev="1" fill="hold">
                                          <p:stCondLst>
                                            <p:cond delay="0"/>
                                          </p:stCondLst>
                                        </p:cTn>
                                        <p:tgtEl>
                                          <p:spTgt spid="129">
                                            <p:txEl>
                                              <p:pRg st="0" end="0"/>
                                            </p:txEl>
                                          </p:spTgt>
                                        </p:tgtEl>
                                        <p:attrNameLst>
                                          <p:attrName>ppt_w</p:attrName>
                                        </p:attrNameLst>
                                      </p:cBhvr>
                                    </p:anim>
                                    <p:anim by="(#ppt_w*0.50)" calcmode="lin" valueType="num">
                                      <p:cBhvr>
                                        <p:cTn id="23" dur="500" decel="50000" autoRev="1" fill="hold">
                                          <p:stCondLst>
                                            <p:cond delay="0"/>
                                          </p:stCondLst>
                                        </p:cTn>
                                        <p:tgtEl>
                                          <p:spTgt spid="129">
                                            <p:txEl>
                                              <p:pRg st="0" end="0"/>
                                            </p:txEl>
                                          </p:spTgt>
                                        </p:tgtEl>
                                        <p:attrNameLst>
                                          <p:attrName>ppt_x</p:attrName>
                                        </p:attrNameLst>
                                      </p:cBhvr>
                                    </p:anim>
                                    <p:anim from="(-#ppt_h/2)" to="(#ppt_y)" calcmode="lin" valueType="num">
                                      <p:cBhvr>
                                        <p:cTn id="24" dur="1000" fill="hold">
                                          <p:stCondLst>
                                            <p:cond delay="0"/>
                                          </p:stCondLst>
                                        </p:cTn>
                                        <p:tgtEl>
                                          <p:spTgt spid="129">
                                            <p:txEl>
                                              <p:pRg st="0" end="0"/>
                                            </p:txEl>
                                          </p:spTgt>
                                        </p:tgtEl>
                                        <p:attrNameLst>
                                          <p:attrName>ppt_y</p:attrName>
                                        </p:attrNameLst>
                                      </p:cBhvr>
                                    </p:anim>
                                    <p:animRot by="21600000">
                                      <p:cBhvr>
                                        <p:cTn id="25" dur="1000" fill="hold">
                                          <p:stCondLst>
                                            <p:cond delay="0"/>
                                          </p:stCondLst>
                                        </p:cTn>
                                        <p:tgtEl>
                                          <p:spTgt spid="129">
                                            <p:txEl>
                                              <p:pRg st="0" end="0"/>
                                            </p:txEl>
                                          </p:spTgt>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6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endCondLst>
                </p:cTn>
                <p:tgtEl>
                  <p:spTgt spid="4"/>
                </p:tgtEl>
              </p:cMediaNode>
            </p:audio>
          </p:childTnLst>
        </p:cTn>
      </p:par>
    </p:tnLst>
    <p:bldLst>
      <p:bldP spid="128" grpId="0" animBg="1"/>
      <p:bldP spid="12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sp>
        <p:nvSpPr>
          <p:cNvPr id="3" name="Rettangolo 2"/>
          <p:cNvSpPr/>
          <p:nvPr/>
        </p:nvSpPr>
        <p:spPr>
          <a:xfrm>
            <a:off x="1037538" y="1742729"/>
            <a:ext cx="4050155" cy="5509190"/>
          </a:xfrm>
          <a:prstGeom prst="rect">
            <a:avLst/>
          </a:prstGeom>
          <a:gradFill flip="none" rotWithShape="1">
            <a:gsLst>
              <a:gs pos="0">
                <a:schemeClr val="bg1">
                  <a:lumMod val="75000"/>
                </a:schemeClr>
              </a:gs>
              <a:gs pos="50000">
                <a:schemeClr val="bg2">
                  <a:lumMod val="40000"/>
                  <a:lumOff val="60000"/>
                </a:schemeClr>
              </a:gs>
              <a:gs pos="100000">
                <a:schemeClr val="bg1"/>
              </a:gs>
            </a:gsLst>
            <a:lin ang="0" scaled="1"/>
            <a:tileRect/>
          </a:gradFill>
          <a:ln>
            <a:solidFill>
              <a:schemeClr val="tx2">
                <a:lumMod val="40000"/>
                <a:lumOff val="60000"/>
              </a:schemeClr>
            </a:solidFill>
          </a:ln>
          <a:effectLst>
            <a:outerShdw blurRad="127000" dist="38100" dir="13500000" sx="106000" sy="106000" algn="br" rotWithShape="0">
              <a:prstClr val="black">
                <a:alpha val="40000"/>
              </a:prstClr>
            </a:outerShdw>
            <a:softEdge rad="31750"/>
          </a:effectLst>
          <a:scene3d>
            <a:camera prst="orthographicFront"/>
            <a:lightRig rig="threePt" dir="t"/>
          </a:scene3d>
          <a:sp3d>
            <a:bevelT prst="slope"/>
          </a:sp3d>
        </p:spPr>
        <p:txBody>
          <a:bodyPr wrap="square" lIns="91430" tIns="45715" rIns="91430" bIns="45715">
            <a:spAutoFit/>
          </a:bodyPr>
          <a:lstStyle/>
          <a:p>
            <a:pPr marL="628650" lvl="0" indent="-628650" algn="l" defTabSz="457200" hangingPunct="1">
              <a:spcBef>
                <a:spcPts val="4200"/>
              </a:spcBef>
              <a:buSzPct val="145000"/>
            </a:pPr>
            <a:r>
              <a:rPr lang="it-IT" sz="3200" b="0" kern="1200" dirty="0">
                <a:solidFill>
                  <a:srgbClr val="BFBFBF">
                    <a:lumMod val="50000"/>
                  </a:srgbClr>
                </a:solidFill>
                <a:latin typeface="Corbel" panose="020B0503020204020204"/>
                <a:ea typeface="+mn-ea"/>
                <a:cs typeface="+mn-cs"/>
              </a:rPr>
              <a:t>         Con il termine Montare a cavallo  (non ‘salire’)  si intendono quelle azioni che il cavaliere compie per prendere posizione sulla sella. È possibile effettuarlo nei seguenti modi:</a:t>
            </a:r>
            <a:endParaRPr kumimoji="0" lang="it-IT" sz="3200" b="0" i="0" u="none" strike="noStrike" kern="1200" cap="none" spc="0" normalizeH="0" baseline="0" noProof="0" dirty="0">
              <a:ln>
                <a:noFill/>
              </a:ln>
              <a:solidFill>
                <a:srgbClr val="BFBFBF">
                  <a:lumMod val="50000"/>
                </a:srgbClr>
              </a:solidFill>
              <a:effectLst/>
              <a:uLnTx/>
              <a:uFillTx/>
              <a:latin typeface="Corbel" panose="020B0503020204020204"/>
              <a:ea typeface="+mn-ea"/>
              <a:cs typeface="+mn-cs"/>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518624" y="319954"/>
            <a:ext cx="4486176"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3600" b="0" kern="1200" dirty="0">
                <a:highlight>
                  <a:srgbClr val="C0C0C0"/>
                </a:highlight>
                <a:latin typeface="Corbel" panose="020B0503020204020204"/>
                <a:ea typeface="+mn-ea"/>
                <a:cs typeface="+mn-cs"/>
              </a:rPr>
              <a:t>MONTARE A CAVALLO</a:t>
            </a:r>
            <a:endPar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endParaRP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endParaRPr>
          </a:p>
        </p:txBody>
      </p:sp>
      <p:sp>
        <p:nvSpPr>
          <p:cNvPr id="6" name="Rettangolo 5">
            <a:extLst>
              <a:ext uri="{FF2B5EF4-FFF2-40B4-BE49-F238E27FC236}">
                <a16:creationId xmlns:a16="http://schemas.microsoft.com/office/drawing/2014/main" id="{9C4AAA69-0C67-48E9-A5FD-FDF904461D3B}"/>
              </a:ext>
            </a:extLst>
          </p:cNvPr>
          <p:cNvSpPr/>
          <p:nvPr/>
        </p:nvSpPr>
        <p:spPr>
          <a:xfrm>
            <a:off x="5679363" y="1504288"/>
            <a:ext cx="3611240" cy="5909310"/>
          </a:xfrm>
          <a:prstGeom prst="rect">
            <a:avLst/>
          </a:prstGeom>
        </p:spPr>
        <p:txBody>
          <a:bodyPr wrap="square">
            <a:spAutoFit/>
          </a:bodyPr>
          <a:lstStyle/>
          <a:p>
            <a:pPr marL="444455" indent="-444455" algn="l" hangingPunct="1">
              <a:spcBef>
                <a:spcPts val="4200"/>
              </a:spcBef>
              <a:buSzPct val="145000"/>
              <a:buFontTx/>
              <a:buChar char="•"/>
            </a:pPr>
            <a:r>
              <a:rPr lang="it-IT" dirty="0">
                <a:solidFill>
                  <a:schemeClr val="tx2"/>
                </a:solidFill>
                <a:latin typeface="+mj-lt"/>
              </a:rPr>
              <a:t>CON LA STAFFA</a:t>
            </a:r>
          </a:p>
          <a:p>
            <a:pPr algn="l" hangingPunct="1">
              <a:spcBef>
                <a:spcPts val="4200"/>
              </a:spcBef>
              <a:buSzPct val="145000"/>
            </a:pPr>
            <a:endParaRPr lang="it-IT" dirty="0">
              <a:solidFill>
                <a:schemeClr val="tx2"/>
              </a:solidFill>
              <a:latin typeface="+mj-lt"/>
            </a:endParaRPr>
          </a:p>
          <a:p>
            <a:pPr marL="444455" indent="-444455" algn="l" hangingPunct="1">
              <a:spcBef>
                <a:spcPts val="4200"/>
              </a:spcBef>
              <a:buSzPct val="145000"/>
              <a:buFontTx/>
              <a:buChar char="•"/>
            </a:pPr>
            <a:r>
              <a:rPr lang="it-IT" dirty="0">
                <a:solidFill>
                  <a:schemeClr val="tx2"/>
                </a:solidFill>
                <a:latin typeface="+mj-lt"/>
              </a:rPr>
              <a:t>CON LA GAMBA</a:t>
            </a:r>
          </a:p>
          <a:p>
            <a:pPr algn="l" hangingPunct="1">
              <a:spcBef>
                <a:spcPts val="4200"/>
              </a:spcBef>
              <a:buSzPct val="145000"/>
            </a:pPr>
            <a:endParaRPr lang="it-IT" dirty="0">
              <a:solidFill>
                <a:schemeClr val="tx2"/>
              </a:solidFill>
              <a:latin typeface="+mj-lt"/>
            </a:endParaRPr>
          </a:p>
          <a:p>
            <a:pPr marL="444455" indent="-444455" algn="l" hangingPunct="1">
              <a:spcBef>
                <a:spcPts val="4200"/>
              </a:spcBef>
              <a:buSzPct val="145000"/>
              <a:buFontTx/>
              <a:buChar char="•"/>
            </a:pPr>
            <a:r>
              <a:rPr lang="it-IT" dirty="0">
                <a:solidFill>
                  <a:schemeClr val="tx2"/>
                </a:solidFill>
                <a:latin typeface="+mj-lt"/>
              </a:rPr>
              <a:t>IN APPOGGIO</a:t>
            </a:r>
          </a:p>
          <a:p>
            <a:pPr algn="l" hangingPunct="1">
              <a:spcBef>
                <a:spcPts val="4200"/>
              </a:spcBef>
              <a:buSzPct val="145000"/>
            </a:pPr>
            <a:endParaRPr lang="it-IT" dirty="0">
              <a:solidFill>
                <a:schemeClr val="tx2"/>
              </a:solidFill>
              <a:latin typeface="+mj-lt"/>
            </a:endParaRPr>
          </a:p>
          <a:p>
            <a:pPr marL="444455" indent="-444455" algn="l" hangingPunct="1">
              <a:spcBef>
                <a:spcPts val="4200"/>
              </a:spcBef>
              <a:buSzPct val="145000"/>
              <a:buFontTx/>
              <a:buChar char="•"/>
            </a:pPr>
            <a:r>
              <a:rPr lang="it-IT" dirty="0">
                <a:solidFill>
                  <a:schemeClr val="tx2"/>
                </a:solidFill>
                <a:latin typeface="+mj-lt"/>
              </a:rPr>
              <a:t>CON LA SCALETTA</a:t>
            </a:r>
          </a:p>
        </p:txBody>
      </p:sp>
      <p:pic>
        <p:nvPicPr>
          <p:cNvPr id="13" name="Picture 2" descr="http://www.horseonline.it/images/immagini_utenti/immagini_pubbliche/salireacavallo1testo.jpg">
            <a:hlinkClick r:id="rId5"/>
            <a:extLst>
              <a:ext uri="{FF2B5EF4-FFF2-40B4-BE49-F238E27FC236}">
                <a16:creationId xmlns:a16="http://schemas.microsoft.com/office/drawing/2014/main" id="{F4566796-A2EA-42B5-83D8-89B4B40CA1D9}"/>
              </a:ext>
            </a:extLst>
          </p:cNvPr>
          <p:cNvPicPr>
            <a:picLocks noChangeAspect="1" noChangeArrowheads="1"/>
          </p:cNvPicPr>
          <p:nvPr/>
        </p:nvPicPr>
        <p:blipFill rotWithShape="1">
          <a:blip r:embed="rId6" cstate="print">
            <a:lum bright="-20000"/>
          </a:blip>
          <a:srcRect l="9407" t="2417" r="9814" b="19068"/>
          <a:stretch/>
        </p:blipFill>
        <p:spPr bwMode="auto">
          <a:xfrm>
            <a:off x="10203397" y="1243895"/>
            <a:ext cx="1243439" cy="1268161"/>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14" name="Picture 2" descr="http://img706.imageshack.us/img706/4928/montareinsella.jpg">
            <a:hlinkClick r:id="rId7"/>
            <a:extLst>
              <a:ext uri="{FF2B5EF4-FFF2-40B4-BE49-F238E27FC236}">
                <a16:creationId xmlns:a16="http://schemas.microsoft.com/office/drawing/2014/main" id="{623E3F34-DEE7-49AA-8280-72E0DE491E19}"/>
              </a:ext>
            </a:extLst>
          </p:cNvPr>
          <p:cNvPicPr>
            <a:picLocks noChangeAspect="1" noChangeArrowheads="1"/>
          </p:cNvPicPr>
          <p:nvPr/>
        </p:nvPicPr>
        <p:blipFill rotWithShape="1">
          <a:blip r:embed="rId8" cstate="print"/>
          <a:srcRect l="61462" t="8519" r="15545" b="47235"/>
          <a:stretch/>
        </p:blipFill>
        <p:spPr bwMode="auto">
          <a:xfrm>
            <a:off x="9506468" y="2896147"/>
            <a:ext cx="1012932" cy="1207116"/>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15" name="Picture 2" descr="C:\Users\alberto\Pictures\2012-02-18\002.jpg">
            <a:extLst>
              <a:ext uri="{FF2B5EF4-FFF2-40B4-BE49-F238E27FC236}">
                <a16:creationId xmlns:a16="http://schemas.microsoft.com/office/drawing/2014/main" id="{236B8890-EA8F-46F0-9FC7-EEEF79471652}"/>
              </a:ext>
            </a:extLst>
          </p:cNvPr>
          <p:cNvPicPr>
            <a:picLocks noChangeAspect="1" noChangeArrowheads="1"/>
          </p:cNvPicPr>
          <p:nvPr/>
        </p:nvPicPr>
        <p:blipFill rotWithShape="1">
          <a:blip r:embed="rId9" cstate="print">
            <a:lum bright="-20000"/>
          </a:blip>
          <a:srcRect l="1066" t="2422" r="77920" b="57875"/>
          <a:stretch/>
        </p:blipFill>
        <p:spPr bwMode="auto">
          <a:xfrm rot="16200000">
            <a:off x="10195805" y="4539624"/>
            <a:ext cx="1384067" cy="1279527"/>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16" name="Picture 3">
            <a:extLst>
              <a:ext uri="{FF2B5EF4-FFF2-40B4-BE49-F238E27FC236}">
                <a16:creationId xmlns:a16="http://schemas.microsoft.com/office/drawing/2014/main" id="{B6717B45-EF7B-4440-8A20-5B551B535A4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7306" t="15333" r="7077"/>
          <a:stretch/>
        </p:blipFill>
        <p:spPr bwMode="auto">
          <a:xfrm>
            <a:off x="9506468" y="6255514"/>
            <a:ext cx="1362272" cy="1384068"/>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 name="Audio registrato">
            <a:hlinkClick r:id="" action="ppaction://media"/>
            <a:extLst>
              <a:ext uri="{FF2B5EF4-FFF2-40B4-BE49-F238E27FC236}">
                <a16:creationId xmlns:a16="http://schemas.microsoft.com/office/drawing/2014/main" id="{2C904CD2-3EAB-45EE-B0FB-9832A79694A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5191612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par>
                          <p:cTn id="8" fill="hold">
                            <p:stCondLst>
                              <p:cond delay="2500"/>
                            </p:stCondLst>
                            <p:childTnLst>
                              <p:par>
                                <p:cTn id="9" presetID="2" presetClass="entr" presetSubtype="1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2" presetClass="entr" presetSubtype="9"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0-#ppt_h/2"/>
                                          </p:val>
                                        </p:tav>
                                        <p:tav tm="100000">
                                          <p:val>
                                            <p:strVal val="#ppt_y"/>
                                          </p:val>
                                        </p:tav>
                                      </p:tavLst>
                                    </p:anim>
                                  </p:childTnLst>
                                </p:cTn>
                              </p:par>
                            </p:childTnLst>
                          </p:cTn>
                        </p:par>
                        <p:par>
                          <p:cTn id="18" fill="hold">
                            <p:stCondLst>
                              <p:cond delay="3500"/>
                            </p:stCondLst>
                            <p:childTnLst>
                              <p:par>
                                <p:cTn id="19" presetID="2" presetClass="entr" presetSubtype="1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4000"/>
                            </p:stCondLst>
                            <p:childTnLst>
                              <p:par>
                                <p:cTn id="24" presetID="2" presetClass="entr" presetSubtype="9"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0-#ppt_w/2"/>
                                          </p:val>
                                        </p:tav>
                                        <p:tav tm="100000">
                                          <p:val>
                                            <p:strVal val="#ppt_x"/>
                                          </p:val>
                                        </p:tav>
                                      </p:tavLst>
                                    </p:anim>
                                    <p:anim calcmode="lin" valueType="num">
                                      <p:cBhvr additive="base">
                                        <p:cTn id="27"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600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7"/>
                </p:tgtEl>
              </p:cMediaNode>
            </p:audio>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518624" y="319954"/>
            <a:ext cx="4486176"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3600" b="0" kern="1200" dirty="0">
                <a:highlight>
                  <a:srgbClr val="C0C0C0"/>
                </a:highlight>
                <a:latin typeface="Corbel" panose="020B0503020204020204"/>
                <a:ea typeface="+mn-ea"/>
                <a:cs typeface="+mn-cs"/>
              </a:rPr>
              <a:t>MONTARE A CAVALLO</a:t>
            </a:r>
            <a:endPar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endParaRP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endParaRPr>
          </a:p>
        </p:txBody>
      </p:sp>
      <p:sp>
        <p:nvSpPr>
          <p:cNvPr id="17" name="Rettangolo 16">
            <a:extLst>
              <a:ext uri="{FF2B5EF4-FFF2-40B4-BE49-F238E27FC236}">
                <a16:creationId xmlns:a16="http://schemas.microsoft.com/office/drawing/2014/main" id="{E7145189-401F-4A69-9285-276E0C2BA0B9}"/>
              </a:ext>
            </a:extLst>
          </p:cNvPr>
          <p:cNvSpPr/>
          <p:nvPr/>
        </p:nvSpPr>
        <p:spPr>
          <a:xfrm>
            <a:off x="732992" y="1172420"/>
            <a:ext cx="8649727"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lvl="0"/>
            <a:r>
              <a:rPr lang="it-IT" sz="4800" dirty="0">
                <a:solidFill>
                  <a:schemeClr val="bg2">
                    <a:lumMod val="50000"/>
                  </a:schemeClr>
                </a:solidFill>
                <a:effectLst>
                  <a:outerShdw blurRad="38100" dist="38100" dir="2700000" algn="tl">
                    <a:srgbClr val="000000">
                      <a:alpha val="43137"/>
                    </a:srgbClr>
                  </a:outerShdw>
                </a:effectLst>
                <a:latin typeface="Helvetica Neue Medium"/>
              </a:rPr>
              <a:t>MONTARE CON LA STAFFA</a:t>
            </a:r>
          </a:p>
        </p:txBody>
      </p:sp>
      <p:pic>
        <p:nvPicPr>
          <p:cNvPr id="18" name="Picture 2" descr="http://www.horseonline.it/images/immagini_utenti/immagini_pubbliche/salireacavallo1testo.jpg">
            <a:hlinkClick r:id="rId5"/>
            <a:extLst>
              <a:ext uri="{FF2B5EF4-FFF2-40B4-BE49-F238E27FC236}">
                <a16:creationId xmlns:a16="http://schemas.microsoft.com/office/drawing/2014/main" id="{CC3FD343-12BB-4BBA-8713-DCDD367234E8}"/>
              </a:ext>
            </a:extLst>
          </p:cNvPr>
          <p:cNvPicPr>
            <a:picLocks noChangeAspect="1" noChangeArrowheads="1"/>
          </p:cNvPicPr>
          <p:nvPr/>
        </p:nvPicPr>
        <p:blipFill>
          <a:blip r:embed="rId6" cstate="print">
            <a:lum bright="-20000"/>
          </a:blip>
          <a:srcRect/>
          <a:stretch>
            <a:fillRect/>
          </a:stretch>
        </p:blipFill>
        <p:spPr bwMode="auto">
          <a:xfrm>
            <a:off x="879997" y="2152079"/>
            <a:ext cx="5195108" cy="5263634"/>
          </a:xfrm>
          <a:prstGeom prst="rect">
            <a:avLst/>
          </a:prstGeom>
          <a:ln>
            <a:noFill/>
          </a:ln>
          <a:effectLst>
            <a:outerShdw blurRad="292100" dist="139700" dir="2700000" algn="tl" rotWithShape="0">
              <a:srgbClr val="333333">
                <a:alpha val="65000"/>
              </a:srgbClr>
            </a:outerShdw>
          </a:effectLst>
        </p:spPr>
      </p:pic>
      <p:pic>
        <p:nvPicPr>
          <p:cNvPr id="19" name="Picture 2" descr="http://www.horseonline.it/images/immagini_utenti/immagini_pubbliche/salireacavallo2testo.jpg">
            <a:hlinkClick r:id="rId7"/>
            <a:extLst>
              <a:ext uri="{FF2B5EF4-FFF2-40B4-BE49-F238E27FC236}">
                <a16:creationId xmlns:a16="http://schemas.microsoft.com/office/drawing/2014/main" id="{C5A384E9-574C-4416-BF55-37BCA8249227}"/>
              </a:ext>
            </a:extLst>
          </p:cNvPr>
          <p:cNvPicPr>
            <a:picLocks noChangeAspect="1" noChangeArrowheads="1"/>
          </p:cNvPicPr>
          <p:nvPr/>
        </p:nvPicPr>
        <p:blipFill>
          <a:blip r:embed="rId8" cstate="print">
            <a:lum bright="-20000"/>
          </a:blip>
          <a:srcRect t="4225" b="1408"/>
          <a:stretch>
            <a:fillRect/>
          </a:stretch>
        </p:blipFill>
        <p:spPr bwMode="auto">
          <a:xfrm>
            <a:off x="6718424" y="2103471"/>
            <a:ext cx="4943160" cy="5662165"/>
          </a:xfrm>
          <a:prstGeom prst="rect">
            <a:avLst/>
          </a:prstGeom>
          <a:ln>
            <a:noFill/>
          </a:ln>
          <a:effectLst>
            <a:outerShdw blurRad="292100" dist="139700" dir="2700000" algn="tl" rotWithShape="0">
              <a:srgbClr val="333333">
                <a:alpha val="65000"/>
              </a:srgbClr>
            </a:outerShdw>
          </a:effectLst>
        </p:spPr>
      </p:pic>
      <p:pic>
        <p:nvPicPr>
          <p:cNvPr id="6" name="Audio registrato">
            <a:hlinkClick r:id="" action="ppaction://media"/>
            <a:extLst>
              <a:ext uri="{FF2B5EF4-FFF2-40B4-BE49-F238E27FC236}">
                <a16:creationId xmlns:a16="http://schemas.microsoft.com/office/drawing/2014/main" id="{D8F436DC-8229-4F66-89D0-A6F1F373686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88658088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0" fill="hold"/>
                                        <p:tgtEl>
                                          <p:spTgt spid="18"/>
                                        </p:tgtEl>
                                        <p:attrNameLst>
                                          <p:attrName>ppt_x</p:attrName>
                                        </p:attrNameLst>
                                      </p:cBhvr>
                                      <p:tavLst>
                                        <p:tav tm="0">
                                          <p:val>
                                            <p:strVal val="0-#ppt_w/2"/>
                                          </p:val>
                                        </p:tav>
                                        <p:tav tm="100000">
                                          <p:val>
                                            <p:strVal val="#ppt_x"/>
                                          </p:val>
                                        </p:tav>
                                      </p:tavLst>
                                    </p:anim>
                                    <p:anim calcmode="lin" valueType="num">
                                      <p:cBhvr additive="base">
                                        <p:cTn id="8" dur="5000" fill="hold"/>
                                        <p:tgtEl>
                                          <p:spTgt spid="18"/>
                                        </p:tgtEl>
                                        <p:attrNameLst>
                                          <p:attrName>ppt_y</p:attrName>
                                        </p:attrNameLst>
                                      </p:cBhvr>
                                      <p:tavLst>
                                        <p:tav tm="0">
                                          <p:val>
                                            <p:strVal val="#ppt_y"/>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0" fill="hold"/>
                                        <p:tgtEl>
                                          <p:spTgt spid="19"/>
                                        </p:tgtEl>
                                        <p:attrNameLst>
                                          <p:attrName>ppt_x</p:attrName>
                                        </p:attrNameLst>
                                      </p:cBhvr>
                                      <p:tavLst>
                                        <p:tav tm="0">
                                          <p:val>
                                            <p:strVal val="#ppt_x"/>
                                          </p:val>
                                        </p:tav>
                                        <p:tav tm="100000">
                                          <p:val>
                                            <p:strVal val="#ppt_x"/>
                                          </p:val>
                                        </p:tav>
                                      </p:tavLst>
                                    </p:anim>
                                    <p:anim calcmode="lin" valueType="num">
                                      <p:cBhvr additive="base">
                                        <p:cTn id="12" dur="50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79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518624" y="319954"/>
            <a:ext cx="4486176"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3600" b="0" kern="1200" dirty="0">
                <a:highlight>
                  <a:srgbClr val="C0C0C0"/>
                </a:highlight>
                <a:latin typeface="Corbel" panose="020B0503020204020204"/>
                <a:ea typeface="+mn-ea"/>
                <a:cs typeface="+mn-cs"/>
              </a:rPr>
              <a:t>MONTARE A CAVALLO</a:t>
            </a:r>
            <a:endPar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endParaRP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endParaRPr>
          </a:p>
        </p:txBody>
      </p:sp>
      <p:sp>
        <p:nvSpPr>
          <p:cNvPr id="17" name="Rettangolo 16">
            <a:extLst>
              <a:ext uri="{FF2B5EF4-FFF2-40B4-BE49-F238E27FC236}">
                <a16:creationId xmlns:a16="http://schemas.microsoft.com/office/drawing/2014/main" id="{E7145189-401F-4A69-9285-276E0C2BA0B9}"/>
              </a:ext>
            </a:extLst>
          </p:cNvPr>
          <p:cNvSpPr/>
          <p:nvPr/>
        </p:nvSpPr>
        <p:spPr>
          <a:xfrm>
            <a:off x="732992" y="1172420"/>
            <a:ext cx="9153784"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lvl="0"/>
            <a:r>
              <a:rPr lang="it-IT" sz="4800" dirty="0">
                <a:solidFill>
                  <a:schemeClr val="bg2">
                    <a:lumMod val="50000"/>
                  </a:schemeClr>
                </a:solidFill>
                <a:effectLst>
                  <a:outerShdw blurRad="38100" dist="38100" dir="2700000" algn="tl">
                    <a:srgbClr val="000000">
                      <a:alpha val="43137"/>
                    </a:srgbClr>
                  </a:outerShdw>
                </a:effectLst>
                <a:latin typeface="Helvetica Neue Medium"/>
              </a:rPr>
              <a:t>MONTARE CON LA GAMBA.1</a:t>
            </a:r>
          </a:p>
        </p:txBody>
      </p:sp>
      <p:sp>
        <p:nvSpPr>
          <p:cNvPr id="13" name="Rettangolo 12">
            <a:extLst>
              <a:ext uri="{FF2B5EF4-FFF2-40B4-BE49-F238E27FC236}">
                <a16:creationId xmlns:a16="http://schemas.microsoft.com/office/drawing/2014/main" id="{847CA090-51EB-48A6-B0AF-22D7CD4388EC}"/>
              </a:ext>
            </a:extLst>
          </p:cNvPr>
          <p:cNvSpPr/>
          <p:nvPr/>
        </p:nvSpPr>
        <p:spPr>
          <a:xfrm>
            <a:off x="1677864" y="2446152"/>
            <a:ext cx="4083965" cy="4524305"/>
          </a:xfrm>
          <a:prstGeom prst="rect">
            <a:avLst/>
          </a:prstGeom>
          <a:gradFill flip="none" rotWithShape="1">
            <a:gsLst>
              <a:gs pos="0">
                <a:schemeClr val="bg2">
                  <a:lumMod val="90000"/>
                  <a:tint val="66000"/>
                  <a:satMod val="160000"/>
                </a:schemeClr>
              </a:gs>
              <a:gs pos="50000">
                <a:schemeClr val="bg2">
                  <a:lumMod val="90000"/>
                  <a:tint val="44500"/>
                  <a:satMod val="160000"/>
                </a:schemeClr>
              </a:gs>
              <a:gs pos="100000">
                <a:schemeClr val="bg2">
                  <a:lumMod val="90000"/>
                  <a:tint val="23500"/>
                  <a:satMod val="160000"/>
                </a:schemeClr>
              </a:gs>
            </a:gsLst>
            <a:lin ang="2700000" scaled="1"/>
            <a:tileRect/>
          </a:gradFill>
          <a:ln>
            <a:solidFill>
              <a:schemeClr val="tx2">
                <a:lumMod val="40000"/>
                <a:lumOff val="60000"/>
              </a:schemeClr>
            </a:solidFill>
          </a:ln>
          <a:effectLst>
            <a:outerShdw blurRad="76200" dir="13500000" sy="23000" kx="1200000" algn="br" rotWithShape="0">
              <a:prstClr val="black">
                <a:alpha val="20000"/>
              </a:prstClr>
            </a:outerShdw>
            <a:softEdge rad="31750"/>
          </a:effectLst>
          <a:scene3d>
            <a:camera prst="orthographicFront"/>
            <a:lightRig rig="threePt" dir="t"/>
          </a:scene3d>
          <a:sp3d>
            <a:bevelT prst="slope"/>
          </a:sp3d>
        </p:spPr>
        <p:txBody>
          <a:bodyPr wrap="square" lIns="91430" tIns="45715" rIns="91430" bIns="45715">
            <a:spAutoFit/>
          </a:bodyPr>
          <a:lstStyle/>
          <a:p>
            <a:pPr marL="628650" lvl="0" indent="-628650" algn="l" defTabSz="457200" hangingPunct="1">
              <a:spcBef>
                <a:spcPts val="4200"/>
              </a:spcBef>
              <a:buSzPct val="145000"/>
            </a:pPr>
            <a:r>
              <a:rPr lang="it-IT" sz="3200" b="0" kern="1200" dirty="0">
                <a:solidFill>
                  <a:srgbClr val="BFBFBF">
                    <a:lumMod val="50000"/>
                  </a:srgbClr>
                </a:solidFill>
                <a:latin typeface="Corbel" panose="020B0503020204020204"/>
                <a:ea typeface="+mn-ea"/>
                <a:cs typeface="+mn-cs"/>
              </a:rPr>
              <a:t>         Farsi aiutare  per  montare  a  cavallo  con  la  gamba  è  il  modo  migliore, perché  non  ci  sarà  nessuno  choc  a  livello  delle  apofisi  spinose  del  garrese</a:t>
            </a:r>
            <a:endParaRPr kumimoji="0" lang="it-IT" sz="3200" b="0" i="0" u="none" strike="noStrike" kern="1200" cap="none" spc="0" normalizeH="0" baseline="0" noProof="0" dirty="0">
              <a:ln>
                <a:noFill/>
              </a:ln>
              <a:solidFill>
                <a:srgbClr val="BFBFBF">
                  <a:lumMod val="50000"/>
                </a:srgbClr>
              </a:solidFill>
              <a:uLnTx/>
              <a:uFillTx/>
              <a:latin typeface="Corbel" panose="020B0503020204020204"/>
              <a:ea typeface="+mn-ea"/>
              <a:cs typeface="+mn-cs"/>
            </a:endParaRPr>
          </a:p>
        </p:txBody>
      </p:sp>
      <p:pic>
        <p:nvPicPr>
          <p:cNvPr id="14" name="Picture 2" descr="http://img706.imageshack.us/img706/4928/montareinsella.jpg">
            <a:hlinkClick r:id="rId5"/>
            <a:extLst>
              <a:ext uri="{FF2B5EF4-FFF2-40B4-BE49-F238E27FC236}">
                <a16:creationId xmlns:a16="http://schemas.microsoft.com/office/drawing/2014/main" id="{A921C902-C0B1-44E1-9529-3E84341FBDD9}"/>
              </a:ext>
            </a:extLst>
          </p:cNvPr>
          <p:cNvPicPr>
            <a:picLocks noChangeAspect="1" noChangeArrowheads="1"/>
          </p:cNvPicPr>
          <p:nvPr/>
        </p:nvPicPr>
        <p:blipFill rotWithShape="1">
          <a:blip r:embed="rId6" cstate="print"/>
          <a:srcRect l="61462" t="8519" r="15545" b="47235"/>
          <a:stretch/>
        </p:blipFill>
        <p:spPr bwMode="auto">
          <a:xfrm>
            <a:off x="7305344" y="2199295"/>
            <a:ext cx="3890660" cy="5532817"/>
          </a:xfrm>
          <a:prstGeom prst="rect">
            <a:avLst/>
          </a:prstGeom>
          <a:ln w="88900" cap="sq" cmpd="thickThin">
            <a:solidFill>
              <a:schemeClr val="accent1">
                <a:lumMod val="75000"/>
              </a:schemeClr>
            </a:solidFill>
            <a:prstDash val="solid"/>
            <a:miter lim="800000"/>
          </a:ln>
          <a:effectLst>
            <a:innerShdw blurRad="76200">
              <a:srgbClr val="000000"/>
            </a:innerShdw>
          </a:effectLst>
        </p:spPr>
      </p:pic>
      <p:pic>
        <p:nvPicPr>
          <p:cNvPr id="16" name="Audio registrato">
            <a:hlinkClick r:id="" action="ppaction://media"/>
            <a:extLst>
              <a:ext uri="{FF2B5EF4-FFF2-40B4-BE49-F238E27FC236}">
                <a16:creationId xmlns:a16="http://schemas.microsoft.com/office/drawing/2014/main" id="{BC50C4B4-79FC-467B-BE81-A966943E4EB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122672779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2000"/>
                                        <p:tgtEl>
                                          <p:spTgt spid="13"/>
                                        </p:tgtEl>
                                      </p:cBhvr>
                                    </p:animEffect>
                                  </p:childTnLst>
                                </p:cTn>
                              </p:par>
                            </p:childTnLst>
                          </p:cTn>
                        </p:par>
                        <p:par>
                          <p:cTn id="8" fill="hold">
                            <p:stCondLst>
                              <p:cond delay="2500"/>
                            </p:stCondLst>
                            <p:childTnLst>
                              <p:par>
                                <p:cTn id="9" presetID="19" presetClass="entr" presetSubtype="1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0" fill="hold"/>
                                        <p:tgtEl>
                                          <p:spTgt spid="14"/>
                                        </p:tgtEl>
                                        <p:attrNameLst>
                                          <p:attrName>ppt_w</p:attrName>
                                        </p:attrNameLst>
                                      </p:cBhvr>
                                      <p:tavLst>
                                        <p:tav tm="0" fmla="#ppt_w*sin(2.5*pi*$)">
                                          <p:val>
                                            <p:fltVal val="0"/>
                                          </p:val>
                                        </p:tav>
                                        <p:tav tm="100000">
                                          <p:val>
                                            <p:fltVal val="1"/>
                                          </p:val>
                                        </p:tav>
                                      </p:tavLst>
                                    </p:anim>
                                    <p:anim calcmode="lin" valueType="num">
                                      <p:cBhvr>
                                        <p:cTn id="12" dur="5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511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6"/>
                </p:tgtEl>
              </p:cMediaNode>
            </p:audio>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518624" y="319954"/>
            <a:ext cx="4486176"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3600" b="0" kern="1200" dirty="0">
                <a:highlight>
                  <a:srgbClr val="C0C0C0"/>
                </a:highlight>
                <a:latin typeface="Corbel" panose="020B0503020204020204"/>
                <a:ea typeface="+mn-ea"/>
                <a:cs typeface="+mn-cs"/>
              </a:rPr>
              <a:t>MONTARE A CAVALLO</a:t>
            </a:r>
            <a:endPar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endParaRP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endParaRPr>
          </a:p>
        </p:txBody>
      </p:sp>
      <p:sp>
        <p:nvSpPr>
          <p:cNvPr id="17" name="Rettangolo 16">
            <a:extLst>
              <a:ext uri="{FF2B5EF4-FFF2-40B4-BE49-F238E27FC236}">
                <a16:creationId xmlns:a16="http://schemas.microsoft.com/office/drawing/2014/main" id="{E7145189-401F-4A69-9285-276E0C2BA0B9}"/>
              </a:ext>
            </a:extLst>
          </p:cNvPr>
          <p:cNvSpPr/>
          <p:nvPr/>
        </p:nvSpPr>
        <p:spPr>
          <a:xfrm>
            <a:off x="732992" y="1172420"/>
            <a:ext cx="9009768"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lvl="0"/>
            <a:r>
              <a:rPr lang="it-IT" sz="4800" dirty="0">
                <a:solidFill>
                  <a:schemeClr val="bg2">
                    <a:lumMod val="50000"/>
                  </a:schemeClr>
                </a:solidFill>
                <a:effectLst>
                  <a:outerShdw blurRad="38100" dist="38100" dir="2700000" algn="tl">
                    <a:srgbClr val="000000">
                      <a:alpha val="43137"/>
                    </a:srgbClr>
                  </a:outerShdw>
                </a:effectLst>
                <a:latin typeface="Helvetica Neue Medium"/>
              </a:rPr>
              <a:t>MONTARE CON LA GAMBA.2</a:t>
            </a:r>
          </a:p>
        </p:txBody>
      </p:sp>
      <p:pic>
        <p:nvPicPr>
          <p:cNvPr id="15" name="Picture 2">
            <a:extLst>
              <a:ext uri="{FF2B5EF4-FFF2-40B4-BE49-F238E27FC236}">
                <a16:creationId xmlns:a16="http://schemas.microsoft.com/office/drawing/2014/main" id="{28C11F3C-AB60-44BC-88CC-13439D1296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7784" y="2304981"/>
            <a:ext cx="4824536" cy="5253796"/>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ttangolo 15">
            <a:extLst>
              <a:ext uri="{FF2B5EF4-FFF2-40B4-BE49-F238E27FC236}">
                <a16:creationId xmlns:a16="http://schemas.microsoft.com/office/drawing/2014/main" id="{8BB0C887-8D52-41F4-95A7-E4AEB9244ADA}"/>
              </a:ext>
            </a:extLst>
          </p:cNvPr>
          <p:cNvSpPr/>
          <p:nvPr/>
        </p:nvSpPr>
        <p:spPr>
          <a:xfrm>
            <a:off x="7222482" y="2804505"/>
            <a:ext cx="4083965" cy="3477865"/>
          </a:xfrm>
          <a:prstGeom prst="rect">
            <a:avLst/>
          </a:prstGeom>
          <a:gradFill flip="none" rotWithShape="1">
            <a:gsLst>
              <a:gs pos="0">
                <a:schemeClr val="bg2">
                  <a:lumMod val="90000"/>
                  <a:tint val="66000"/>
                  <a:satMod val="160000"/>
                </a:schemeClr>
              </a:gs>
              <a:gs pos="50000">
                <a:schemeClr val="bg2">
                  <a:lumMod val="90000"/>
                  <a:tint val="44500"/>
                  <a:satMod val="160000"/>
                </a:schemeClr>
              </a:gs>
              <a:gs pos="100000">
                <a:schemeClr val="bg2">
                  <a:lumMod val="90000"/>
                  <a:tint val="23500"/>
                  <a:satMod val="160000"/>
                </a:schemeClr>
              </a:gs>
            </a:gsLst>
            <a:lin ang="2700000" scaled="1"/>
            <a:tileRect/>
          </a:gradFill>
          <a:ln>
            <a:solidFill>
              <a:schemeClr val="tx2">
                <a:lumMod val="40000"/>
                <a:lumOff val="60000"/>
              </a:schemeClr>
            </a:solidFill>
          </a:ln>
          <a:effectLst>
            <a:outerShdw blurRad="152400" dist="317500" dir="5400000" sx="90000" sy="-19000" rotWithShape="0">
              <a:prstClr val="black">
                <a:alpha val="15000"/>
              </a:prstClr>
            </a:outerShdw>
            <a:softEdge rad="31750"/>
          </a:effectLst>
          <a:scene3d>
            <a:camera prst="orthographicFront"/>
            <a:lightRig rig="threePt" dir="t"/>
          </a:scene3d>
          <a:sp3d>
            <a:bevelT prst="slope"/>
          </a:sp3d>
        </p:spPr>
        <p:txBody>
          <a:bodyPr wrap="square" lIns="91430" tIns="45715" rIns="91430" bIns="45715">
            <a:spAutoFit/>
          </a:bodyPr>
          <a:lstStyle/>
          <a:p>
            <a:pPr marL="628650" lvl="0" indent="-628650" algn="l" defTabSz="457200" hangingPunct="1">
              <a:spcBef>
                <a:spcPts val="4200"/>
              </a:spcBef>
              <a:buSzPct val="145000"/>
            </a:pPr>
            <a:r>
              <a:rPr lang="it-IT" sz="4400" b="0" kern="1200" dirty="0">
                <a:solidFill>
                  <a:srgbClr val="BFBFBF">
                    <a:lumMod val="50000"/>
                  </a:srgbClr>
                </a:solidFill>
                <a:latin typeface="Corbel" panose="020B0503020204020204"/>
                <a:ea typeface="+mn-ea"/>
                <a:cs typeface="+mn-cs"/>
              </a:rPr>
              <a:t>      FASI DEL MONTARE A CAVALLO CON LA GAMBA </a:t>
            </a:r>
            <a:endParaRPr kumimoji="0" lang="it-IT" sz="4400" b="0" i="0" u="none" strike="noStrike" kern="1200" cap="none" spc="0" normalizeH="0" baseline="0" noProof="0" dirty="0">
              <a:ln>
                <a:noFill/>
              </a:ln>
              <a:solidFill>
                <a:srgbClr val="BFBFBF">
                  <a:lumMod val="50000"/>
                </a:srgbClr>
              </a:solidFill>
              <a:effectLst/>
              <a:uLnTx/>
              <a:uFillTx/>
              <a:latin typeface="Corbel" panose="020B0503020204020204"/>
              <a:ea typeface="+mn-ea"/>
              <a:cs typeface="+mn-cs"/>
            </a:endParaRPr>
          </a:p>
        </p:txBody>
      </p:sp>
      <p:pic>
        <p:nvPicPr>
          <p:cNvPr id="3" name="Audio registrato">
            <a:hlinkClick r:id="" action="ppaction://media"/>
            <a:extLst>
              <a:ext uri="{FF2B5EF4-FFF2-40B4-BE49-F238E27FC236}">
                <a16:creationId xmlns:a16="http://schemas.microsoft.com/office/drawing/2014/main" id="{92A96BC9-A18B-4227-9812-6F9E5B45E7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34059596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50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71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3"/>
                </p:tgtEl>
              </p:cMediaNode>
            </p:audio>
          </p:childTnLst>
        </p:cTn>
      </p:par>
    </p:tnLst>
    <p:bldLst>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518624" y="319954"/>
            <a:ext cx="4486176"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3600" b="0" kern="1200" dirty="0">
                <a:highlight>
                  <a:srgbClr val="C0C0C0"/>
                </a:highlight>
                <a:latin typeface="Corbel" panose="020B0503020204020204"/>
                <a:ea typeface="+mn-ea"/>
                <a:cs typeface="+mn-cs"/>
              </a:rPr>
              <a:t>MONTARE A CAVALLO</a:t>
            </a:r>
            <a:endPar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endParaRP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endParaRPr>
          </a:p>
        </p:txBody>
      </p:sp>
      <p:sp>
        <p:nvSpPr>
          <p:cNvPr id="17" name="Rettangolo 16">
            <a:extLst>
              <a:ext uri="{FF2B5EF4-FFF2-40B4-BE49-F238E27FC236}">
                <a16:creationId xmlns:a16="http://schemas.microsoft.com/office/drawing/2014/main" id="{E7145189-401F-4A69-9285-276E0C2BA0B9}"/>
              </a:ext>
            </a:extLst>
          </p:cNvPr>
          <p:cNvSpPr/>
          <p:nvPr/>
        </p:nvSpPr>
        <p:spPr>
          <a:xfrm>
            <a:off x="732992" y="1172420"/>
            <a:ext cx="8649727"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lvl="0"/>
            <a:r>
              <a:rPr lang="it-IT" sz="4800" dirty="0">
                <a:solidFill>
                  <a:schemeClr val="bg2">
                    <a:lumMod val="50000"/>
                  </a:schemeClr>
                </a:solidFill>
                <a:effectLst>
                  <a:outerShdw blurRad="38100" dist="38100" dir="2700000" algn="tl">
                    <a:srgbClr val="000000">
                      <a:alpha val="43137"/>
                    </a:srgbClr>
                  </a:outerShdw>
                </a:effectLst>
                <a:latin typeface="Helvetica Neue Medium"/>
              </a:rPr>
              <a:t>MONTARE IN APPOGGIO</a:t>
            </a:r>
          </a:p>
        </p:txBody>
      </p:sp>
      <p:pic>
        <p:nvPicPr>
          <p:cNvPr id="13" name="Picture 2" descr="C:\Users\alberto\Pictures\2012-02-18\002.jpg">
            <a:extLst>
              <a:ext uri="{FF2B5EF4-FFF2-40B4-BE49-F238E27FC236}">
                <a16:creationId xmlns:a16="http://schemas.microsoft.com/office/drawing/2014/main" id="{7E2C3C64-80F0-4742-A543-90C47E154FD4}"/>
              </a:ext>
            </a:extLst>
          </p:cNvPr>
          <p:cNvPicPr>
            <a:picLocks noChangeAspect="1" noChangeArrowheads="1"/>
          </p:cNvPicPr>
          <p:nvPr/>
        </p:nvPicPr>
        <p:blipFill>
          <a:blip r:embed="rId5" cstate="print">
            <a:lum bright="-20000"/>
          </a:blip>
          <a:srcRect l="1066" t="2423" r="52310" b="3078"/>
          <a:stretch>
            <a:fillRect/>
          </a:stretch>
        </p:blipFill>
        <p:spPr bwMode="auto">
          <a:xfrm rot="16200000">
            <a:off x="6798274" y="2238660"/>
            <a:ext cx="5168892" cy="5126429"/>
          </a:xfrm>
          <a:prstGeom prst="rect">
            <a:avLst/>
          </a:prstGeom>
          <a:ln w="76200" cap="sq" cmpd="thickThin">
            <a:solidFill>
              <a:schemeClr val="bg2">
                <a:lumMod val="75000"/>
              </a:schemeClr>
            </a:solidFill>
            <a:prstDash val="solid"/>
            <a:miter lim="800000"/>
          </a:ln>
          <a:effectLst>
            <a:innerShdw blurRad="76200">
              <a:srgbClr val="000000"/>
            </a:innerShdw>
          </a:effectLst>
        </p:spPr>
      </p:pic>
      <p:sp>
        <p:nvSpPr>
          <p:cNvPr id="14" name="Rettangolo 13">
            <a:extLst>
              <a:ext uri="{FF2B5EF4-FFF2-40B4-BE49-F238E27FC236}">
                <a16:creationId xmlns:a16="http://schemas.microsoft.com/office/drawing/2014/main" id="{504B4CAE-1AF5-4820-B2C5-C2D78BE93B7F}"/>
              </a:ext>
            </a:extLst>
          </p:cNvPr>
          <p:cNvSpPr/>
          <p:nvPr/>
        </p:nvSpPr>
        <p:spPr>
          <a:xfrm>
            <a:off x="395243" y="2281417"/>
            <a:ext cx="5944366" cy="4893637"/>
          </a:xfrm>
          <a:prstGeom prst="rect">
            <a:avLst/>
          </a:prstGeom>
          <a:gradFill flip="none" rotWithShape="1">
            <a:gsLst>
              <a:gs pos="0">
                <a:schemeClr val="bg2">
                  <a:lumMod val="60000"/>
                  <a:lumOff val="40000"/>
                </a:schemeClr>
              </a:gs>
              <a:gs pos="50000">
                <a:schemeClr val="bg2">
                  <a:lumMod val="40000"/>
                  <a:lumOff val="60000"/>
                </a:schemeClr>
              </a:gs>
              <a:gs pos="100000">
                <a:schemeClr val="bg1"/>
              </a:gs>
            </a:gsLst>
            <a:lin ang="0" scaled="1"/>
            <a:tileRect/>
          </a:gradFill>
        </p:spPr>
        <p:txBody>
          <a:bodyPr wrap="square" lIns="91430" tIns="45715" rIns="91430" bIns="45715">
            <a:spAutoFit/>
          </a:bodyPr>
          <a:lstStyle/>
          <a:p>
            <a:pPr lvl="0" algn="l"/>
            <a:r>
              <a:rPr lang="it-IT" sz="3200" b="0" dirty="0">
                <a:solidFill>
                  <a:schemeClr val="bg2">
                    <a:lumMod val="50000"/>
                  </a:schemeClr>
                </a:solidFill>
                <a:latin typeface="+mn-lt"/>
              </a:rPr>
              <a:t>1</a:t>
            </a:r>
            <a:r>
              <a:rPr lang="it-IT" sz="2800" b="0" dirty="0">
                <a:solidFill>
                  <a:schemeClr val="bg2">
                    <a:lumMod val="50000"/>
                  </a:schemeClr>
                </a:solidFill>
                <a:latin typeface="+mn-lt"/>
              </a:rPr>
              <a:t>) Posizionare la mano sinistra a metà collo e la mano destra alla base del collo                                                                    2) Molleggiarsi un paio di volte con le gambe per darsi la spinta                                 3) Mantenersi  sospeso sulle  braccia  tenendo le gambe unite                                   4) Scavalcare  con la gamba destra </a:t>
            </a:r>
          </a:p>
          <a:p>
            <a:pPr lvl="0" algn="l"/>
            <a:r>
              <a:rPr lang="it-IT" sz="2800" b="0" dirty="0">
                <a:solidFill>
                  <a:schemeClr val="bg2">
                    <a:lumMod val="50000"/>
                  </a:schemeClr>
                </a:solidFill>
                <a:latin typeface="+mn-lt"/>
              </a:rPr>
              <a:t>5) Infilare i piedi nelle staffe e rimanere in sospensione</a:t>
            </a:r>
          </a:p>
          <a:p>
            <a:pPr lvl="0" algn="l"/>
            <a:r>
              <a:rPr lang="it-IT" sz="2800" b="0" dirty="0">
                <a:solidFill>
                  <a:schemeClr val="bg2">
                    <a:lumMod val="50000"/>
                  </a:schemeClr>
                </a:solidFill>
                <a:latin typeface="+mn-lt"/>
              </a:rPr>
              <a:t>6) Sedersi morbidamente  </a:t>
            </a:r>
          </a:p>
        </p:txBody>
      </p:sp>
      <p:pic>
        <p:nvPicPr>
          <p:cNvPr id="15" name="Audio registrato">
            <a:hlinkClick r:id="" action="ppaction://media"/>
            <a:extLst>
              <a:ext uri="{FF2B5EF4-FFF2-40B4-BE49-F238E27FC236}">
                <a16:creationId xmlns:a16="http://schemas.microsoft.com/office/drawing/2014/main" id="{91C23620-1EF8-4B53-9881-F7D00FE293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4783839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3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1503" y="7865959"/>
            <a:ext cx="11094517" cy="1598464"/>
          </a:xfrm>
        </p:spPr>
        <p:txBody>
          <a:bodyPr/>
          <a:lstStyle/>
          <a:p>
            <a:pPr algn="l"/>
            <a:endParaRPr lang="it-IT" dirty="0">
              <a:solidFill>
                <a:schemeClr val="bg2">
                  <a:lumMod val="75000"/>
                </a:scheme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24" y="7564385"/>
            <a:ext cx="12970054" cy="22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8518624" y="319954"/>
            <a:ext cx="4486176" cy="65657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3600" b="0" kern="1200" dirty="0">
                <a:highlight>
                  <a:srgbClr val="C0C0C0"/>
                </a:highlight>
                <a:latin typeface="Corbel" panose="020B0503020204020204"/>
                <a:ea typeface="+mn-ea"/>
                <a:cs typeface="+mn-cs"/>
              </a:rPr>
              <a:t>MONTARE A CAVALLO</a:t>
            </a:r>
            <a:endParaRPr kumimoji="0" lang="it-IT" sz="3600" b="0" i="0" u="none" strike="noStrike" kern="1200" cap="none" spc="0" normalizeH="0" baseline="0" noProof="0" dirty="0">
              <a:ln>
                <a:noFill/>
              </a:ln>
              <a:solidFill>
                <a:srgbClr val="000000"/>
              </a:solidFill>
              <a:effectLst/>
              <a:highlight>
                <a:srgbClr val="C0C0C0"/>
              </a:highlight>
              <a:uLnTx/>
              <a:uFillTx/>
              <a:latin typeface="Corbel" panose="020B0503020204020204"/>
              <a:ea typeface="+mn-ea"/>
              <a:cs typeface="+mn-cs"/>
            </a:endParaRPr>
          </a:p>
        </p:txBody>
      </p:sp>
      <p:sp>
        <p:nvSpPr>
          <p:cNvPr id="11" name="CasellaDiTesto 10"/>
          <p:cNvSpPr txBox="1"/>
          <p:nvPr/>
        </p:nvSpPr>
        <p:spPr>
          <a:xfrm>
            <a:off x="11107609" y="8691324"/>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0" i="0" u="none" strike="noStrike" kern="1200" cap="none" spc="0" normalizeH="0" baseline="0" noProof="0" dirty="0">
                <a:ln w="18000">
                  <a:solidFill>
                    <a:srgbClr val="40BAD2">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CasellaDiTesto 11">
            <a:extLst>
              <a:ext uri="{FF2B5EF4-FFF2-40B4-BE49-F238E27FC236}">
                <a16:creationId xmlns:a16="http://schemas.microsoft.com/office/drawing/2014/main" id="{35CEB191-0BF0-48A6-A590-819207A4B486}"/>
              </a:ext>
            </a:extLst>
          </p:cNvPr>
          <p:cNvSpPr txBox="1"/>
          <p:nvPr/>
        </p:nvSpPr>
        <p:spPr>
          <a:xfrm>
            <a:off x="518269" y="84673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4" name="Segnaposto numero diapositiva 3">
            <a:extLst>
              <a:ext uri="{FF2B5EF4-FFF2-40B4-BE49-F238E27FC236}">
                <a16:creationId xmlns:a16="http://schemas.microsoft.com/office/drawing/2014/main" id="{8D36205C-A376-4185-8CE2-87443781E02E}"/>
              </a:ext>
            </a:extLst>
          </p:cNvPr>
          <p:cNvSpPr>
            <a:spLocks noGrp="1"/>
          </p:cNvSpPr>
          <p:nvPr>
            <p:ph type="sldNum" sz="quarter"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B4B4D-7CA3-9044-876B-883B54F8677D}" type="slidenum">
              <a:rPr kumimoji="0" lang="it-IT" sz="1564" b="1" i="0" u="none" strike="noStrike" kern="1200" cap="none" spc="0" normalizeH="0" baseline="0" noProof="0" smtClean="0">
                <a:ln>
                  <a:noFill/>
                </a:ln>
                <a:solidFill>
                  <a:srgbClr val="40BAD2"/>
                </a:solidFill>
                <a:effectLst/>
                <a:uLnTx/>
                <a:uFillTx/>
                <a:latin typeface="Corbel" panose="020B0503020204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it-IT" sz="1564" b="1" i="0" u="none" strike="noStrike" kern="1200" cap="none" spc="0" normalizeH="0" baseline="0" noProof="0">
              <a:ln>
                <a:noFill/>
              </a:ln>
              <a:solidFill>
                <a:srgbClr val="40BAD2"/>
              </a:solidFill>
              <a:effectLst/>
              <a:uLnTx/>
              <a:uFillTx/>
              <a:latin typeface="Corbel" panose="020B0503020204020204"/>
              <a:ea typeface="+mn-ea"/>
              <a:cs typeface="+mn-cs"/>
            </a:endParaRPr>
          </a:p>
        </p:txBody>
      </p:sp>
      <p:sp>
        <p:nvSpPr>
          <p:cNvPr id="17" name="Rettangolo 16">
            <a:extLst>
              <a:ext uri="{FF2B5EF4-FFF2-40B4-BE49-F238E27FC236}">
                <a16:creationId xmlns:a16="http://schemas.microsoft.com/office/drawing/2014/main" id="{E7145189-401F-4A69-9285-276E0C2BA0B9}"/>
              </a:ext>
            </a:extLst>
          </p:cNvPr>
          <p:cNvSpPr/>
          <p:nvPr/>
        </p:nvSpPr>
        <p:spPr>
          <a:xfrm>
            <a:off x="732992" y="1052619"/>
            <a:ext cx="9513824" cy="830987"/>
          </a:xfrm>
          <a:prstGeom prst="rect">
            <a:avLst/>
          </a:prstGeom>
          <a:gradFill flip="none" rotWithShape="1">
            <a:gsLst>
              <a:gs pos="0">
                <a:schemeClr val="accent2">
                  <a:lumMod val="60000"/>
                  <a:lumOff val="40000"/>
                  <a:shade val="30000"/>
                  <a:satMod val="115000"/>
                </a:schemeClr>
              </a:gs>
              <a:gs pos="40000">
                <a:schemeClr val="accent2">
                  <a:lumMod val="60000"/>
                  <a:lumOff val="40000"/>
                  <a:shade val="67500"/>
                  <a:satMod val="115000"/>
                </a:schemeClr>
              </a:gs>
              <a:gs pos="70000">
                <a:srgbClr val="F0C856"/>
              </a:gs>
              <a:gs pos="100000">
                <a:schemeClr val="bg1"/>
              </a:gs>
            </a:gsLst>
            <a:lin ang="0" scaled="1"/>
            <a:tileRect/>
          </a:gradFill>
        </p:spPr>
        <p:txBody>
          <a:bodyPr wrap="square" lIns="91430" tIns="45715" rIns="91430" bIns="45715">
            <a:spAutoFit/>
          </a:bodyPr>
          <a:lstStyle/>
          <a:p>
            <a:pPr lvl="0"/>
            <a:r>
              <a:rPr lang="it-IT" sz="4800" dirty="0">
                <a:solidFill>
                  <a:schemeClr val="bg2">
                    <a:lumMod val="50000"/>
                  </a:schemeClr>
                </a:solidFill>
                <a:effectLst>
                  <a:outerShdw blurRad="38100" dist="38100" dir="2700000" algn="tl">
                    <a:srgbClr val="000000">
                      <a:alpha val="43137"/>
                    </a:srgbClr>
                  </a:outerShdw>
                </a:effectLst>
                <a:latin typeface="Helvetica Neue Medium"/>
              </a:rPr>
              <a:t>MONTARE CON LA SCALETTA</a:t>
            </a:r>
          </a:p>
        </p:txBody>
      </p:sp>
      <p:pic>
        <p:nvPicPr>
          <p:cNvPr id="15" name="Picture 3">
            <a:extLst>
              <a:ext uri="{FF2B5EF4-FFF2-40B4-BE49-F238E27FC236}">
                <a16:creationId xmlns:a16="http://schemas.microsoft.com/office/drawing/2014/main" id="{7ADB7C37-F0ED-4A3A-BC78-A906CBC1920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06" t="15333" r="7077"/>
          <a:stretch/>
        </p:blipFill>
        <p:spPr bwMode="auto">
          <a:xfrm>
            <a:off x="473177" y="2573761"/>
            <a:ext cx="4636423" cy="4710605"/>
          </a:xfrm>
          <a:prstGeom prst="snip2DiagRect">
            <a:avLst>
              <a:gd name="adj1" fmla="val 0"/>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6" name="Rettangolo 15">
            <a:extLst>
              <a:ext uri="{FF2B5EF4-FFF2-40B4-BE49-F238E27FC236}">
                <a16:creationId xmlns:a16="http://schemas.microsoft.com/office/drawing/2014/main" id="{6779873D-D3A6-44BA-987D-5E064E6B3AB3}"/>
              </a:ext>
            </a:extLst>
          </p:cNvPr>
          <p:cNvSpPr/>
          <p:nvPr/>
        </p:nvSpPr>
        <p:spPr>
          <a:xfrm>
            <a:off x="5489904" y="3711770"/>
            <a:ext cx="6962862" cy="3416310"/>
          </a:xfrm>
          <a:prstGeom prst="rect">
            <a:avLst/>
          </a:prstGeom>
          <a:gradFill>
            <a:gsLst>
              <a:gs pos="0">
                <a:schemeClr val="bg2">
                  <a:lumMod val="60000"/>
                  <a:lumOff val="40000"/>
                </a:schemeClr>
              </a:gs>
              <a:gs pos="50000">
                <a:schemeClr val="bg2">
                  <a:lumMod val="40000"/>
                  <a:lumOff val="60000"/>
                </a:schemeClr>
              </a:gs>
              <a:gs pos="100000">
                <a:schemeClr val="bg1"/>
              </a:gs>
            </a:gsLst>
            <a:lin ang="0" scaled="1"/>
          </a:gradFill>
          <a:effectLst>
            <a:outerShdw blurRad="50800" dist="38100" dir="2700000" algn="tl" rotWithShape="0">
              <a:prstClr val="black">
                <a:alpha val="40000"/>
              </a:prstClr>
            </a:outerShdw>
          </a:effectLst>
        </p:spPr>
        <p:txBody>
          <a:bodyPr wrap="square" lIns="91430" tIns="45715" rIns="91430" bIns="45715">
            <a:spAutoFit/>
          </a:bodyPr>
          <a:lstStyle/>
          <a:p>
            <a:pPr lvl="0" algn="l"/>
            <a:r>
              <a:rPr lang="it-IT" b="0" dirty="0">
                <a:solidFill>
                  <a:schemeClr val="bg2">
                    <a:lumMod val="50000"/>
                  </a:schemeClr>
                </a:solidFill>
                <a:latin typeface="+mj-lt"/>
              </a:rPr>
              <a:t>1) Posizionare la scaletta a fianco del cavallo (vedi foto).                 </a:t>
            </a:r>
          </a:p>
          <a:p>
            <a:pPr lvl="0" algn="l"/>
            <a:r>
              <a:rPr lang="it-IT" b="0" dirty="0">
                <a:solidFill>
                  <a:schemeClr val="bg2">
                    <a:lumMod val="50000"/>
                  </a:schemeClr>
                </a:solidFill>
                <a:latin typeface="+mj-lt"/>
              </a:rPr>
              <a:t> 2) Con la mano sinistra tenere le redini e la criniera e la mano destra sul pomo della sella.                                3) Infilare il piede sinistro nella staffa sinistra.                                                       4) Scavalcare  con la gamba destra .</a:t>
            </a:r>
          </a:p>
          <a:p>
            <a:pPr lvl="0" algn="l"/>
            <a:r>
              <a:rPr lang="it-IT" b="0" dirty="0">
                <a:solidFill>
                  <a:schemeClr val="bg2">
                    <a:lumMod val="50000"/>
                  </a:schemeClr>
                </a:solidFill>
                <a:latin typeface="+mj-lt"/>
              </a:rPr>
              <a:t>5) Infilare i piedi nelle staffe e rimanere in sospensione.</a:t>
            </a:r>
          </a:p>
          <a:p>
            <a:pPr lvl="0" algn="l"/>
            <a:r>
              <a:rPr lang="it-IT" b="0" dirty="0">
                <a:solidFill>
                  <a:schemeClr val="bg2">
                    <a:lumMod val="50000"/>
                  </a:schemeClr>
                </a:solidFill>
                <a:latin typeface="+mj-lt"/>
              </a:rPr>
              <a:t>6) Sedersi morbidamente.  </a:t>
            </a:r>
          </a:p>
        </p:txBody>
      </p:sp>
      <p:sp>
        <p:nvSpPr>
          <p:cNvPr id="19" name="Rettangolo 18">
            <a:extLst>
              <a:ext uri="{FF2B5EF4-FFF2-40B4-BE49-F238E27FC236}">
                <a16:creationId xmlns:a16="http://schemas.microsoft.com/office/drawing/2014/main" id="{66697671-AC74-4010-AB0C-D86E9CD24187}"/>
              </a:ext>
            </a:extLst>
          </p:cNvPr>
          <p:cNvSpPr/>
          <p:nvPr/>
        </p:nvSpPr>
        <p:spPr>
          <a:xfrm>
            <a:off x="3530623" y="2130939"/>
            <a:ext cx="9001000" cy="1200318"/>
          </a:xfrm>
          <a:prstGeom prst="rect">
            <a:avLst/>
          </a:prstGeom>
          <a:gradFill>
            <a:gsLst>
              <a:gs pos="0">
                <a:schemeClr val="bg2">
                  <a:lumMod val="60000"/>
                  <a:lumOff val="40000"/>
                </a:schemeClr>
              </a:gs>
              <a:gs pos="50000">
                <a:schemeClr val="bg2">
                  <a:lumMod val="40000"/>
                  <a:lumOff val="60000"/>
                </a:schemeClr>
              </a:gs>
              <a:gs pos="100000">
                <a:schemeClr val="bg1"/>
              </a:gs>
            </a:gsLst>
            <a:lin ang="0" scaled="1"/>
          </a:gradFill>
          <a:scene3d>
            <a:camera prst="orthographicFront"/>
            <a:lightRig rig="threePt" dir="t"/>
          </a:scene3d>
          <a:sp3d>
            <a:bevelT prst="angle"/>
          </a:sp3d>
        </p:spPr>
        <p:txBody>
          <a:bodyPr wrap="square" lIns="91430" tIns="45715" rIns="91430" bIns="45715">
            <a:spAutoFit/>
          </a:bodyPr>
          <a:lstStyle/>
          <a:p>
            <a:pPr lvl="0" algn="l"/>
            <a:r>
              <a:rPr lang="it-IT" dirty="0">
                <a:solidFill>
                  <a:schemeClr val="bg2">
                    <a:lumMod val="50000"/>
                  </a:schemeClr>
                </a:solidFill>
                <a:latin typeface="+mj-lt"/>
              </a:rPr>
              <a:t>Questo metodo di montare a cavallo è molto usato dai neofiti meno giovani che, avendo difficoltà a montare a cavallo negli altri modi, usano questo per rendere fattibile quest’azione, quindi: </a:t>
            </a:r>
          </a:p>
        </p:txBody>
      </p:sp>
      <p:pic>
        <p:nvPicPr>
          <p:cNvPr id="10" name="Audio registrato">
            <a:hlinkClick r:id="" action="ppaction://media"/>
            <a:extLst>
              <a:ext uri="{FF2B5EF4-FFF2-40B4-BE49-F238E27FC236}">
                <a16:creationId xmlns:a16="http://schemas.microsoft.com/office/drawing/2014/main" id="{DF49A61B-E232-4D5E-B71D-4BEEEA23CFB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97600" y="4572000"/>
            <a:ext cx="609600" cy="609600"/>
          </a:xfrm>
          <a:prstGeom prst="rect">
            <a:avLst/>
          </a:prstGeom>
        </p:spPr>
      </p:pic>
    </p:spTree>
    <p:extLst>
      <p:ext uri="{BB962C8B-B14F-4D97-AF65-F5344CB8AC3E}">
        <p14:creationId xmlns:p14="http://schemas.microsoft.com/office/powerpoint/2010/main" val="26170175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0" fill="hold"/>
                                        <p:tgtEl>
                                          <p:spTgt spid="15"/>
                                        </p:tgtEl>
                                        <p:attrNameLst>
                                          <p:attrName>ppt_x</p:attrName>
                                        </p:attrNameLst>
                                      </p:cBhvr>
                                      <p:tavLst>
                                        <p:tav tm="0">
                                          <p:val>
                                            <p:strVal val="0-#ppt_w/2"/>
                                          </p:val>
                                        </p:tav>
                                        <p:tav tm="100000">
                                          <p:val>
                                            <p:strVal val="#ppt_x"/>
                                          </p:val>
                                        </p:tav>
                                      </p:tavLst>
                                    </p:anim>
                                    <p:anim calcmode="lin" valueType="num">
                                      <p:cBhvr additive="base">
                                        <p:cTn id="8" dur="20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65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2000"/>
                                        <p:tgtEl>
                                          <p:spTgt spid="16"/>
                                        </p:tgtEl>
                                      </p:cBhvr>
                                    </p:animEffect>
                                  </p:childTnLst>
                                </p:cTn>
                              </p:par>
                            </p:childTnLst>
                          </p:cTn>
                        </p:par>
                        <p:par>
                          <p:cTn id="13" fill="hold">
                            <p:stCondLst>
                              <p:cond delay="4650"/>
                            </p:stCondLst>
                            <p:childTnLst>
                              <p:par>
                                <p:cTn id="14" presetID="22" presetClass="entr" presetSubtype="8" fill="hold" grpId="0" nodeType="afterEffect">
                                  <p:stCondLst>
                                    <p:cond delay="6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2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3751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10"/>
                </p:tgtEl>
              </p:cMediaNode>
            </p:audio>
          </p:childTnLst>
        </p:cTn>
      </p:par>
    </p:tnLst>
    <p:bldLst>
      <p:bldP spid="16"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2" descr="Picture 2"/>
          <p:cNvPicPr>
            <a:picLocks noChangeAspect="1"/>
          </p:cNvPicPr>
          <p:nvPr/>
        </p:nvPicPr>
        <p:blipFill>
          <a:blip r:embed="rId2"/>
          <a:stretch>
            <a:fillRect/>
          </a:stretch>
        </p:blipFill>
        <p:spPr>
          <a:xfrm>
            <a:off x="0" y="7531096"/>
            <a:ext cx="13004801" cy="2376265"/>
          </a:xfrm>
          <a:prstGeom prst="rect">
            <a:avLst/>
          </a:prstGeom>
          <a:ln w="12700">
            <a:miter lim="400000"/>
          </a:ln>
        </p:spPr>
      </p:pic>
      <p:sp>
        <p:nvSpPr>
          <p:cNvPr id="16" name="Sottotitolo 2"/>
          <p:cNvSpPr txBox="1">
            <a:spLocks/>
          </p:cNvSpPr>
          <p:nvPr/>
        </p:nvSpPr>
        <p:spPr>
          <a:xfrm>
            <a:off x="8618603" y="6088268"/>
            <a:ext cx="5184575" cy="576064"/>
          </a:xfrm>
          <a:prstGeom prst="rect">
            <a:avLst/>
          </a:prstGeom>
          <a:ln w="12700">
            <a:miter lim="400000"/>
          </a:ln>
          <a:extLst>
            <a:ext uri="{C572A759-6A51-4108-AA02-DFA0A04FC94B}">
              <ma14:wrappingTextBoxFlag xmlns="" xmlns:ma14="http://schemas.microsoft.com/office/mac/drawingml/2011/main" val="1"/>
            </a:ext>
          </a:extLst>
        </p:spPr>
        <p:txBody>
          <a:bodyPr lIns="65016" tIns="65016" rIns="65016" bIns="65016" anchor="t">
            <a:noAutofit/>
          </a:bodyPr>
          <a:lstStyle>
            <a:lvl1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1pPr>
            <a:lvl2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2pPr>
            <a:lvl3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3pPr>
            <a:lvl4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4pPr>
            <a:lvl5pPr marL="0" marR="0" indent="0" algn="ctr" defTabSz="1300346" rtl="0" latinLnBrk="0">
              <a:lnSpc>
                <a:spcPct val="100000"/>
              </a:lnSpc>
              <a:spcBef>
                <a:spcPts val="900"/>
              </a:spcBef>
              <a:spcAft>
                <a:spcPts val="0"/>
              </a:spcAft>
              <a:buClrTx/>
              <a:buSzTx/>
              <a:buFontTx/>
              <a:buNone/>
              <a:tabLst/>
              <a:defRPr sz="4400" b="0" i="0" u="none" strike="noStrike" cap="none" spc="0" baseline="0">
                <a:ln>
                  <a:noFill/>
                </a:ln>
                <a:solidFill>
                  <a:srgbClr val="888888"/>
                </a:solidFill>
                <a:uFillTx/>
                <a:latin typeface="Calibri"/>
                <a:ea typeface="Calibri"/>
                <a:cs typeface="Calibri"/>
                <a:sym typeface="Calibri"/>
              </a:defRPr>
            </a:lvl5pPr>
            <a:lvl6pPr marL="266672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6pPr>
            <a:lvl7pPr marL="3111182"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7pPr>
            <a:lvl8pPr marL="3555637"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8pPr>
            <a:lvl9pPr marL="4000091" marR="0" indent="-444455" algn="l" defTabSz="584140" rtl="0" latinLnBrk="0">
              <a:lnSpc>
                <a:spcPct val="100000"/>
              </a:lnSpc>
              <a:spcBef>
                <a:spcPts val="4200"/>
              </a:spcBef>
              <a:spcAft>
                <a:spcPts val="0"/>
              </a:spcAft>
              <a:buClrTx/>
              <a:buSzPct val="145000"/>
              <a:buFontTx/>
              <a:buChar char="•"/>
              <a:tabLst/>
              <a:defRPr sz="3100" b="0" i="0" u="none" strike="noStrike" cap="none" spc="0" baseline="0">
                <a:ln>
                  <a:noFill/>
                </a:ln>
                <a:solidFill>
                  <a:srgbClr val="000000"/>
                </a:solidFill>
                <a:uFillTx/>
                <a:latin typeface="Helvetica Neue"/>
                <a:ea typeface="Helvetica Neue"/>
                <a:cs typeface="Helvetica Neue"/>
                <a:sym typeface="Helvetica Neue"/>
              </a:defRPr>
            </a:lvl9pPr>
          </a:lstStyle>
          <a:p>
            <a:pPr marL="0" marR="0" lvl="0" indent="0" algn="ctr" defTabSz="1300346" rtl="0" eaLnBrk="1" fontAlgn="auto" latinLnBrk="0" hangingPunct="1">
              <a:lnSpc>
                <a:spcPct val="100000"/>
              </a:lnSpc>
              <a:spcBef>
                <a:spcPts val="900"/>
              </a:spcBef>
              <a:spcAft>
                <a:spcPts val="0"/>
              </a:spcAft>
              <a:buClrTx/>
              <a:buSzTx/>
              <a:buFontTx/>
              <a:buNone/>
              <a:tabLst/>
              <a:defRPr/>
            </a:pPr>
            <a:endParaRPr kumimoji="0" lang="it-IT" sz="2400" b="1" i="0" u="none" strike="noStrike" kern="0" cap="none" spc="0" normalizeH="0" baseline="0" noProof="0" dirty="0">
              <a:ln>
                <a:noFill/>
              </a:ln>
              <a:solidFill>
                <a:srgbClr val="002060"/>
              </a:solidFill>
              <a:effectLst>
                <a:outerShdw blurRad="38100" dist="38100" dir="2700000" algn="tl">
                  <a:srgbClr val="000000">
                    <a:alpha val="43137"/>
                  </a:srgbClr>
                </a:outerShdw>
              </a:effectLst>
              <a:uLnTx/>
              <a:uFillTx/>
              <a:latin typeface="Calibri"/>
              <a:cs typeface="Calibri"/>
              <a:sym typeface="Calibri"/>
            </a:endParaRPr>
          </a:p>
        </p:txBody>
      </p:sp>
      <p:sp>
        <p:nvSpPr>
          <p:cNvPr id="18" name="CasellaDiTesto 17"/>
          <p:cNvSpPr txBox="1"/>
          <p:nvPr/>
        </p:nvSpPr>
        <p:spPr>
          <a:xfrm>
            <a:off x="11102525" y="8769515"/>
            <a:ext cx="186248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it-IT" sz="1600" b="1" i="0" u="none" strike="noStrike" kern="0" cap="none" spc="0" normalizeH="0" baseline="0" noProof="0" dirty="0">
                <a:ln w="18000">
                  <a:solidFill>
                    <a:srgbClr val="00A2FF">
                      <a:lumMod val="75000"/>
                    </a:srgbClr>
                  </a:solidFill>
                  <a:prstDash val="solid"/>
                  <a:miter lim="800000"/>
                </a:ln>
                <a:noFill/>
                <a:effectLst>
                  <a:outerShdw blurRad="25500" dist="23000" dir="7020000" algn="tl">
                    <a:srgbClr val="000000">
                      <a:alpha val="50000"/>
                    </a:srgbClr>
                  </a:outerShdw>
                </a:effectLst>
                <a:uLnTx/>
                <a:uFillTx/>
                <a:latin typeface="Helvetica Neue"/>
                <a:ea typeface="Helvetica Neue"/>
                <a:cs typeface="Helvetica Neue"/>
                <a:sym typeface="Helvetica Neue"/>
              </a:rPr>
              <a:t>Tutti i diritti              sono riservati</a:t>
            </a:r>
          </a:p>
        </p:txBody>
      </p:sp>
      <p:sp>
        <p:nvSpPr>
          <p:cNvPr id="12" name="Sottotitolo 2">
            <a:extLst>
              <a:ext uri="{FF2B5EF4-FFF2-40B4-BE49-F238E27FC236}">
                <a16:creationId xmlns:a16="http://schemas.microsoft.com/office/drawing/2014/main" id="{6D3C8C52-F464-491A-9ABA-9EEAD8D563B2}"/>
              </a:ext>
            </a:extLst>
          </p:cNvPr>
          <p:cNvSpPr txBox="1">
            <a:spLocks noGrp="1"/>
          </p:cNvSpPr>
          <p:nvPr>
            <p:ph type="subTitle" idx="1"/>
          </p:nvPr>
        </p:nvSpPr>
        <p:spPr>
          <a:xfrm>
            <a:off x="1929038" y="1799226"/>
            <a:ext cx="11054082" cy="1124922"/>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Autofit/>
          </a:bodyPr>
          <a:lstStyle/>
          <a:p>
            <a:r>
              <a:rPr lang="it-IT" sz="7200" dirty="0">
                <a:ln w="0"/>
                <a:solidFill>
                  <a:schemeClr val="bg2">
                    <a:lumMod val="50000"/>
                  </a:schemeClr>
                </a:solidFill>
                <a:effectLst>
                  <a:outerShdw blurRad="50800" dist="38100" algn="l" rotWithShape="0">
                    <a:prstClr val="black">
                      <a:alpha val="40000"/>
                    </a:prstClr>
                  </a:outerShdw>
                </a:effectLst>
              </a:rPr>
              <a:t>GRAZIE PER L’ATTENZIONE</a:t>
            </a:r>
            <a:endParaRPr sz="7200" dirty="0">
              <a:ln w="0"/>
              <a:solidFill>
                <a:schemeClr val="bg2">
                  <a:lumMod val="50000"/>
                </a:schemeClr>
              </a:solidFill>
              <a:effectLst>
                <a:outerShdw blurRad="50800" dist="38100" algn="l" rotWithShape="0">
                  <a:prstClr val="black">
                    <a:alpha val="40000"/>
                  </a:prstClr>
                </a:outerShdw>
              </a:effectLst>
            </a:endParaRPr>
          </a:p>
        </p:txBody>
      </p:sp>
      <p:sp>
        <p:nvSpPr>
          <p:cNvPr id="14" name="CasellaDiTesto 13">
            <a:extLst>
              <a:ext uri="{FF2B5EF4-FFF2-40B4-BE49-F238E27FC236}">
                <a16:creationId xmlns:a16="http://schemas.microsoft.com/office/drawing/2014/main" id="{6833215D-4357-4E63-833B-C0D67651AC11}"/>
              </a:ext>
            </a:extLst>
          </p:cNvPr>
          <p:cNvSpPr txBox="1"/>
          <p:nvPr/>
        </p:nvSpPr>
        <p:spPr>
          <a:xfrm>
            <a:off x="511299" y="8834228"/>
            <a:ext cx="4573396" cy="5334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794" tIns="50794" rIns="50794" bIns="50794" numCol="1" spcCol="38096"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dirty="0">
                <a:ln>
                  <a:noFill/>
                </a:ln>
                <a:solidFill>
                  <a:srgbClr val="40BAD2">
                    <a:lumMod val="40000"/>
                    <a:lumOff val="60000"/>
                  </a:srgbClr>
                </a:solidFill>
                <a:effectLst/>
                <a:uLnTx/>
                <a:uFillTx/>
                <a:latin typeface="Corbel" panose="020B0503020204020204"/>
                <a:ea typeface="+mn-ea"/>
                <a:cs typeface="+mn-cs"/>
              </a:rPr>
              <a:t>Dipartimento Formazione</a:t>
            </a:r>
          </a:p>
        </p:txBody>
      </p:sp>
      <p:sp>
        <p:nvSpPr>
          <p:cNvPr id="2" name="CasellaDiTesto 1">
            <a:extLst>
              <a:ext uri="{FF2B5EF4-FFF2-40B4-BE49-F238E27FC236}">
                <a16:creationId xmlns:a16="http://schemas.microsoft.com/office/drawing/2014/main" id="{F90A31F5-22FD-4EC3-8AC7-2473E13A355E}"/>
              </a:ext>
            </a:extLst>
          </p:cNvPr>
          <p:cNvSpPr txBox="1"/>
          <p:nvPr/>
        </p:nvSpPr>
        <p:spPr>
          <a:xfrm>
            <a:off x="6314008" y="3374960"/>
            <a:ext cx="3277051" cy="3737946"/>
          </a:xfrm>
          <a:prstGeom prst="rect">
            <a:avLst/>
          </a:prstGeom>
          <a:noFill/>
        </p:spPr>
        <p:txBody>
          <a:bodyPr wrap="none" rtlCol="0">
            <a:spAutoFit/>
          </a:bodyPr>
          <a:lstStyle/>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PROGETTAZIONE: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COLLABORAZIONE:</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CONSULENZA TECNICA: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SUPERVISIONE:</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REALIZZAZIONE GRAFICA:</a:t>
            </a:r>
          </a:p>
          <a:p>
            <a:pPr marL="0" marR="0" lvl="0" indent="0" algn="r"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SPEAKER:</a:t>
            </a:r>
          </a:p>
          <a:p>
            <a:pPr marL="0" marR="0" lvl="0" indent="0" algn="r" defTabSz="457200" rtl="0" eaLnBrk="1" fontAlgn="auto" latinLnBrk="0" hangingPunct="1">
              <a:lnSpc>
                <a:spcPct val="150000"/>
              </a:lnSpc>
              <a:spcBef>
                <a:spcPts val="0"/>
              </a:spcBef>
              <a:spcAft>
                <a:spcPts val="0"/>
              </a:spcAft>
              <a:buClrTx/>
              <a:buSzTx/>
              <a:buFontTx/>
              <a:buNone/>
              <a:tabLst/>
              <a:defRPr/>
            </a:pPr>
            <a:endPar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3" name="CasellaDiTesto 2">
            <a:extLst>
              <a:ext uri="{FF2B5EF4-FFF2-40B4-BE49-F238E27FC236}">
                <a16:creationId xmlns:a16="http://schemas.microsoft.com/office/drawing/2014/main" id="{7AF5526A-DF49-46C8-A236-FCACCD29F356}"/>
              </a:ext>
            </a:extLst>
          </p:cNvPr>
          <p:cNvSpPr txBox="1"/>
          <p:nvPr/>
        </p:nvSpPr>
        <p:spPr>
          <a:xfrm>
            <a:off x="9958784" y="3374960"/>
            <a:ext cx="2818657" cy="3737946"/>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ALBERTO PROTTI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MARCO GAZZARRINI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GILBERTO SEBASTIANI</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COMMISSIONE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 FORMAZIONE FISE</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KARIN QUARTA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SERENA ROMANO</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orbel" panose="020B0503020204020204"/>
                <a:ea typeface="+mn-ea"/>
                <a:cs typeface="+mn-cs"/>
              </a:rPr>
              <a:t>ROSSELLA ROMANO</a:t>
            </a:r>
          </a:p>
        </p:txBody>
      </p:sp>
      <p:pic>
        <p:nvPicPr>
          <p:cNvPr id="9" name="Immagine 8" descr="Immagine che contiene giocattolo, idrante, disegnando&#10;&#10;Descrizione generata automaticamente">
            <a:extLst>
              <a:ext uri="{FF2B5EF4-FFF2-40B4-BE49-F238E27FC236}">
                <a16:creationId xmlns:a16="http://schemas.microsoft.com/office/drawing/2014/main" id="{E31808F3-C215-4912-B9F2-3580B5FD8CE0}"/>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10616" t="16973" r="15073" b="16095"/>
          <a:stretch/>
        </p:blipFill>
        <p:spPr>
          <a:xfrm>
            <a:off x="-1442990" y="-307776"/>
            <a:ext cx="9063872" cy="8262150"/>
          </a:xfrm>
          <a:prstGeom prst="rect">
            <a:avLst/>
          </a:prstGeom>
        </p:spPr>
      </p:pic>
    </p:spTree>
    <p:extLst>
      <p:ext uri="{BB962C8B-B14F-4D97-AF65-F5344CB8AC3E}">
        <p14:creationId xmlns:p14="http://schemas.microsoft.com/office/powerpoint/2010/main" val="68045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nodePh="1">
                                  <p:stCondLst>
                                    <p:cond delay="0"/>
                                  </p:stCondLst>
                                  <p:endCondLst>
                                    <p:cond evt="begin" delay="0">
                                      <p:tn val="5"/>
                                    </p:cond>
                                  </p:end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5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xEl>
                                              <p:pRg st="0" end="0"/>
                                            </p:txEl>
                                          </p:spTgt>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2">
                                            <p:bg/>
                                          </p:spTgt>
                                        </p:tgtEl>
                                        <p:attrNameLst>
                                          <p:attrName>style.visibility</p:attrName>
                                        </p:attrNameLst>
                                      </p:cBhvr>
                                      <p:to>
                                        <p:strVal val="visible"/>
                                      </p:to>
                                    </p:set>
                                    <p:anim by="(-#ppt_w*2)" calcmode="lin" valueType="num">
                                      <p:cBhvr rctx="PPT">
                                        <p:cTn id="15" dur="500" autoRev="1" fill="hold">
                                          <p:stCondLst>
                                            <p:cond delay="0"/>
                                          </p:stCondLst>
                                        </p:cTn>
                                        <p:tgtEl>
                                          <p:spTgt spid="12">
                                            <p:bg/>
                                          </p:spTgt>
                                        </p:tgtEl>
                                        <p:attrNameLst>
                                          <p:attrName>ppt_w</p:attrName>
                                        </p:attrNameLst>
                                      </p:cBhvr>
                                    </p:anim>
                                    <p:anim by="(#ppt_w*0.50)" calcmode="lin" valueType="num">
                                      <p:cBhvr>
                                        <p:cTn id="16" dur="500" decel="50000" autoRev="1" fill="hold">
                                          <p:stCondLst>
                                            <p:cond delay="0"/>
                                          </p:stCondLst>
                                        </p:cTn>
                                        <p:tgtEl>
                                          <p:spTgt spid="12">
                                            <p:bg/>
                                          </p:spTgt>
                                        </p:tgtEl>
                                        <p:attrNameLst>
                                          <p:attrName>ppt_x</p:attrName>
                                        </p:attrNameLst>
                                      </p:cBhvr>
                                    </p:anim>
                                    <p:anim from="(-#ppt_h/2)" to="(#ppt_y)" calcmode="lin" valueType="num">
                                      <p:cBhvr>
                                        <p:cTn id="17" dur="1000" fill="hold">
                                          <p:stCondLst>
                                            <p:cond delay="0"/>
                                          </p:stCondLst>
                                        </p:cTn>
                                        <p:tgtEl>
                                          <p:spTgt spid="12">
                                            <p:bg/>
                                          </p:spTgt>
                                        </p:tgtEl>
                                        <p:attrNameLst>
                                          <p:attrName>ppt_y</p:attrName>
                                        </p:attrNameLst>
                                      </p:cBhvr>
                                    </p:anim>
                                    <p:animRot by="21600000">
                                      <p:cBhvr>
                                        <p:cTn id="18" dur="1000" fill="hold">
                                          <p:stCondLst>
                                            <p:cond delay="0"/>
                                          </p:stCondLst>
                                        </p:cTn>
                                        <p:tgtEl>
                                          <p:spTgt spid="12">
                                            <p:bg/>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12">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12">
                                            <p:txEl>
                                              <p:pRg st="0" end="0"/>
                                            </p:txEl>
                                          </p:spTgt>
                                        </p:tgtEl>
                                        <p:attrNameLst>
                                          <p:attrName>ppt_w</p:attrName>
                                        </p:attrNameLst>
                                      </p:cBhvr>
                                    </p:anim>
                                    <p:anim by="(#ppt_w*0.50)" calcmode="lin" valueType="num">
                                      <p:cBhvr>
                                        <p:cTn id="24" dur="500" decel="50000" autoRev="1" fill="hold">
                                          <p:stCondLst>
                                            <p:cond delay="0"/>
                                          </p:stCondLst>
                                        </p:cTn>
                                        <p:tgtEl>
                                          <p:spTgt spid="12">
                                            <p:txEl>
                                              <p:pRg st="0" end="0"/>
                                            </p:txEl>
                                          </p:spTgt>
                                        </p:tgtEl>
                                        <p:attrNameLst>
                                          <p:attrName>ppt_x</p:attrName>
                                        </p:attrNameLst>
                                      </p:cBhvr>
                                    </p:anim>
                                    <p:anim from="(-#ppt_h/2)" to="(#ppt_y)" calcmode="lin" valueType="num">
                                      <p:cBhvr>
                                        <p:cTn id="25" dur="1000" fill="hold">
                                          <p:stCondLst>
                                            <p:cond delay="0"/>
                                          </p:stCondLst>
                                        </p:cTn>
                                        <p:tgtEl>
                                          <p:spTgt spid="12">
                                            <p:txEl>
                                              <p:pRg st="0" end="0"/>
                                            </p:txEl>
                                          </p:spTgt>
                                        </p:tgtEl>
                                        <p:attrNameLst>
                                          <p:attrName>ppt_y</p:attrName>
                                        </p:attrNameLst>
                                      </p:cBhvr>
                                    </p:anim>
                                    <p:animRot by="21600000">
                                      <p:cBhvr>
                                        <p:cTn id="26" dur="1000" fill="hold">
                                          <p:stCondLst>
                                            <p:cond delay="0"/>
                                          </p:stCondLst>
                                        </p:cTn>
                                        <p:tgtEl>
                                          <p:spTgt spid="1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12" grpId="0" build="p" animBg="1"/>
    </p:bldLst>
  </p:timing>
</p:sld>
</file>

<file path=ppt/theme/theme1.xml><?xml version="1.0" encoding="utf-8"?>
<a:theme xmlns:a="http://schemas.openxmlformats.org/drawingml/2006/main" name="Cornice">
  <a:themeElements>
    <a:clrScheme name="Cornic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rnic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25760</TotalTime>
  <Words>501</Words>
  <Application>Microsoft Office PowerPoint</Application>
  <PresentationFormat>Personalizzato</PresentationFormat>
  <Paragraphs>80</Paragraphs>
  <Slides>10</Slides>
  <Notes>2</Notes>
  <HiddenSlides>0</HiddenSlides>
  <MMClips>8</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10</vt:i4>
      </vt:variant>
    </vt:vector>
  </HeadingPairs>
  <TitlesOfParts>
    <vt:vector size="17" baseType="lpstr">
      <vt:lpstr>Calibri</vt:lpstr>
      <vt:lpstr>Corbel</vt:lpstr>
      <vt:lpstr>Gill Sans MT</vt:lpstr>
      <vt:lpstr>Helvetica Neue</vt:lpstr>
      <vt:lpstr>Helvetica Neue Medium</vt:lpstr>
      <vt:lpstr>Wingdings 2</vt:lpstr>
      <vt:lpstr>Cornice</vt:lpstr>
      <vt:lpstr>Presentazione standard di PowerPoint</vt:lpstr>
      <vt:lpstr>Presentazione standard di PowerPoint</vt:lpstr>
      <vt:lpstr>TECNICA EQUESTRE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nnnnvujydfytdyxdjyrxyjfrj</dc:title>
  <dc:creator>Alberto</dc:creator>
  <cp:lastModifiedBy>Francesco Stolfi</cp:lastModifiedBy>
  <cp:revision>1725</cp:revision>
  <dcterms:modified xsi:type="dcterms:W3CDTF">2020-08-13T08:57:49Z</dcterms:modified>
  <cp:contentStatus/>
</cp:coreProperties>
</file>